
<file path=[Content_Types].xml><?xml version="1.0" encoding="utf-8"?>
<Types xmlns="http://schemas.openxmlformats.org/package/2006/content-types">
  <Default Extension="jpeg" ContentType="image/jpeg"/>
  <Default Extension="png" ContentType="image/pn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handoutMasterIdLst>
    <p:handoutMasterId r:id="rId16"/>
  </p:handoutMasterIdLst>
  <p:sldIdLst>
    <p:sldId id="316" r:id="rId3"/>
    <p:sldId id="1950" r:id="rId5"/>
    <p:sldId id="1985" r:id="rId6"/>
    <p:sldId id="1980" r:id="rId7"/>
    <p:sldId id="1981" r:id="rId8"/>
    <p:sldId id="1982" r:id="rId9"/>
    <p:sldId id="1986" r:id="rId10"/>
    <p:sldId id="1984" r:id="rId11"/>
    <p:sldId id="1987" r:id="rId12"/>
    <p:sldId id="1988" r:id="rId13"/>
    <p:sldId id="1989" r:id="rId14"/>
    <p:sldId id="1990" r:id="rId15"/>
  </p:sldIdLst>
  <p:sldSz cx="9144000" cy="6858000" type="screen4x3"/>
  <p:notesSz cx="6858000" cy="9144000"/>
  <p:defaultTextStyle>
    <a:defPPr>
      <a:defRPr lang="zh-CN"/>
    </a:defPPr>
    <a:lvl1pPr marL="0" lvl="0" indent="0" algn="l" defTabSz="913130" rtl="0" eaLnBrk="1" fontAlgn="base" latinLnBrk="0" hangingPunct="1">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1pPr>
    <a:lvl2pPr marL="455930" lvl="1" indent="1270" algn="l" defTabSz="913130" rtl="0" eaLnBrk="1" fontAlgn="base" latinLnBrk="0" hangingPunct="1">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2pPr>
    <a:lvl3pPr marL="913130" lvl="2" indent="1270" algn="l" defTabSz="913130" rtl="0" eaLnBrk="1" fontAlgn="base" latinLnBrk="0" hangingPunct="1">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3pPr>
    <a:lvl4pPr marL="1370330" lvl="3" indent="1270" algn="l" defTabSz="913130" rtl="0" eaLnBrk="1" fontAlgn="base" latinLnBrk="0" hangingPunct="1">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4pPr>
    <a:lvl5pPr marL="1827530" lvl="4" indent="1270" algn="l" defTabSz="913130" rtl="0" eaLnBrk="1" fontAlgn="base" latinLnBrk="0" hangingPunct="1">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5pPr>
    <a:lvl6pPr marL="2286000" lvl="5" indent="1270" algn="l" defTabSz="913130" rtl="0" eaLnBrk="1" fontAlgn="base" latinLnBrk="0" hangingPunct="1">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6pPr>
    <a:lvl7pPr marL="2743200" lvl="6" indent="1270" algn="l" defTabSz="913130" rtl="0" eaLnBrk="1" fontAlgn="base" latinLnBrk="0" hangingPunct="1">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7pPr>
    <a:lvl8pPr marL="3200400" lvl="7" indent="1270" algn="l" defTabSz="913130" rtl="0" eaLnBrk="1" fontAlgn="base" latinLnBrk="0" hangingPunct="1">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8pPr>
    <a:lvl9pPr marL="3657600" lvl="8" indent="1270" algn="l" defTabSz="913130" rtl="0" eaLnBrk="1" fontAlgn="base" latinLnBrk="0" hangingPunct="1">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64898" initials="6" lastIdx="1" clrIdx="0"/>
  <p:cmAuthor id="2" name="Windows User" initials="WU" lastIdx="52" clrIdx="1"/>
  <p:cmAuthor id="3" name="yh" initials="y" lastIdx="1"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2FDB2607-1784-4EEB-B798-7EB5836EED8A}">
        <p14:showMediaCtrls xmlns:p14="http://schemas.microsoft.com/office/powerpoint/2010/main" val="1"/>
      </p:ext>
    </p:extLst>
  </p:showPr>
  <p:clrMru>
    <a:srgbClr val="D0D0D0"/>
    <a:srgbClr val="4472C4"/>
    <a:srgbClr val="ED7D31"/>
    <a:srgbClr val="F1F1F1"/>
    <a:srgbClr val="595959"/>
    <a:srgbClr val="5B9BD5"/>
    <a:srgbClr val="7F7F7F"/>
    <a:srgbClr val="005BAC"/>
    <a:srgbClr val="1F4E79"/>
    <a:srgbClr val="9DC3E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horzBarState="maximized">
    <p:restoredLeft sz="19170"/>
    <p:restoredTop sz="96429"/>
  </p:normalViewPr>
  <p:slideViewPr>
    <p:cSldViewPr snapToGrid="0" showGuides="1">
      <p:cViewPr varScale="1">
        <p:scale>
          <a:sx n="116" d="100"/>
          <a:sy n="116" d="100"/>
        </p:scale>
        <p:origin x="1260" y="102"/>
      </p:cViewPr>
      <p:guideLst>
        <p:guide orient="horz" pos="342"/>
        <p:guide pos="332"/>
        <p:guide pos="5141"/>
        <p:guide orient="horz" pos="3811"/>
      </p:guideLst>
    </p:cSldViewPr>
  </p:slideViewPr>
  <p:notesTextViewPr>
    <p:cViewPr>
      <p:scale>
        <a:sx n="1" d="1"/>
        <a:sy n="1" d="1"/>
      </p:scale>
      <p:origin x="0" y="0"/>
    </p:cViewPr>
  </p:notesTextViewPr>
  <p:gridSpacing cx="72000" cy="720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0" Type="http://schemas.openxmlformats.org/officeDocument/2006/relationships/commentAuthors" Target="commentAuthors.xml"/><Relationship Id="rId2" Type="http://schemas.openxmlformats.org/officeDocument/2006/relationships/theme" Target="theme/theme1.xml"/><Relationship Id="rId19" Type="http://schemas.openxmlformats.org/officeDocument/2006/relationships/tableStyles" Target="tableStyles.xml"/><Relationship Id="rId18" Type="http://schemas.openxmlformats.org/officeDocument/2006/relationships/viewProps" Target="viewProps.xml"/><Relationship Id="rId17" Type="http://schemas.openxmlformats.org/officeDocument/2006/relationships/presProps" Target="presProps.xml"/><Relationship Id="rId16" Type="http://schemas.openxmlformats.org/officeDocument/2006/relationships/handoutMaster" Target="handoutMasters/handoutMaster1.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defTabSz="914400" eaLnBrk="1" fontAlgn="auto" hangingPunct="1">
              <a:spcBef>
                <a:spcPts val="0"/>
              </a:spcBef>
              <a:spcAft>
                <a:spcPts val="0"/>
              </a:spcAft>
              <a:defRPr sz="1200">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defTabSz="914400" eaLnBrk="1" fontAlgn="auto" hangingPunct="1">
              <a:spcBef>
                <a:spcPts val="0"/>
              </a:spcBef>
              <a:spcAft>
                <a:spcPts val="0"/>
              </a:spcAft>
              <a:defRPr sz="1200">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97C7D46E-351D-404B-86CC-E3AAC42DDDB9}" type="datetimeFigureOut">
              <a:rPr kumimoji="0" lang="zh-CN" altLang="en-US" sz="1200" b="0" i="0" u="none" strike="noStrike" kern="1200" cap="none" spc="0" normalizeH="0" baseline="0" noProof="0">
                <a:ln>
                  <a:noFill/>
                </a:ln>
                <a:solidFill>
                  <a:schemeClr val="tx1"/>
                </a:solidFill>
                <a:effectLst/>
                <a:uLnTx/>
                <a:uFillTx/>
                <a:latin typeface="+mn-lt"/>
                <a:ea typeface="+mn-ea"/>
                <a:cs typeface="+mn-cs"/>
              </a:rPr>
            </a:fld>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4" name="页脚占位符 3"/>
          <p:cNvSpPr>
            <a:spLocks noGrp="1"/>
          </p:cNvSpPr>
          <p:nvPr>
            <p:ph type="ftr" sz="quarter" idx="2"/>
          </p:nvPr>
        </p:nvSpPr>
        <p:spPr>
          <a:xfrm>
            <a:off x="0" y="8685213"/>
            <a:ext cx="2971800" cy="458788"/>
          </a:xfrm>
          <a:prstGeom prst="rect">
            <a:avLst/>
          </a:prstGeom>
        </p:spPr>
        <p:txBody>
          <a:bodyPr vert="horz" lIns="91440" tIns="45720" rIns="91440" bIns="45720" rtlCol="0" anchor="b"/>
          <a:lstStyle>
            <a:lvl1pPr algn="l" defTabSz="914400" eaLnBrk="1" fontAlgn="auto" hangingPunct="1">
              <a:spcBef>
                <a:spcPts val="0"/>
              </a:spcBef>
              <a:spcAft>
                <a:spcPts val="0"/>
              </a:spcAft>
              <a:defRPr sz="1200">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5" name="灯片编号占位符 4"/>
          <p:cNvSpPr>
            <a:spLocks noGrp="1"/>
          </p:cNvSpPr>
          <p:nvPr>
            <p:ph type="sldNum" sz="quarter" idx="3"/>
          </p:nvPr>
        </p:nvSpPr>
        <p:spPr>
          <a:xfrm>
            <a:off x="3884613" y="8685213"/>
            <a:ext cx="2971800" cy="458788"/>
          </a:xfrm>
          <a:prstGeom prst="rect">
            <a:avLst/>
          </a:prstGeom>
        </p:spPr>
        <p:txBody>
          <a:bodyPr vert="horz" lIns="91440" tIns="45720" rIns="91440" bIns="45720" rtlCol="0" anchor="b"/>
          <a:lstStyle>
            <a:lvl1pPr algn="r" defTabSz="914400" eaLnBrk="1" fontAlgn="auto" hangingPunct="1">
              <a:spcBef>
                <a:spcPts val="0"/>
              </a:spcBef>
              <a:spcAft>
                <a:spcPts val="0"/>
              </a:spcAft>
              <a:defRPr sz="1200">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A32E67D5-F457-4F12-A419-5BAA2F7C80F5}" type="slidenum">
              <a:rPr kumimoji="0" lang="zh-CN" altLang="en-US" sz="1200" b="0" i="0" u="none" strike="noStrike" kern="1200" cap="none" spc="0" normalizeH="0" baseline="0" noProof="0">
                <a:ln>
                  <a:noFill/>
                </a:ln>
                <a:solidFill>
                  <a:schemeClr val="tx1"/>
                </a:solidFill>
                <a:effectLst/>
                <a:uLnTx/>
                <a:uFillTx/>
                <a:latin typeface="+mn-lt"/>
                <a:ea typeface="+mn-ea"/>
                <a:cs typeface="+mn-cs"/>
              </a:rPr>
            </a:fld>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defTabSz="914400" eaLnBrk="1" fontAlgn="auto" hangingPunct="1">
              <a:spcBef>
                <a:spcPts val="0"/>
              </a:spcBef>
              <a:spcAft>
                <a:spcPts val="0"/>
              </a:spcAft>
              <a:defRPr sz="1200">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defTabSz="914400" eaLnBrk="1" fontAlgn="auto" hangingPunct="1">
              <a:spcBef>
                <a:spcPts val="0"/>
              </a:spcBef>
              <a:spcAft>
                <a:spcPts val="0"/>
              </a:spcAft>
              <a:defRPr sz="1200">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2DD336C7-7331-4C86-B511-41C99FC26943}" type="datetimeFigureOut">
              <a:rPr kumimoji="0" lang="zh-CN" altLang="en-US" sz="1200" b="0" i="0" u="none" strike="noStrike" kern="1200" cap="none" spc="0" normalizeH="0" baseline="0" noProof="0">
                <a:ln>
                  <a:noFill/>
                </a:ln>
                <a:solidFill>
                  <a:schemeClr val="tx1"/>
                </a:solidFill>
                <a:effectLst/>
                <a:uLnTx/>
                <a:uFillTx/>
                <a:latin typeface="+mn-lt"/>
                <a:ea typeface="+mn-ea"/>
                <a:cs typeface="+mn-cs"/>
              </a:rPr>
            </a:fld>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pPr marL="0" marR="0" lvl="0" indent="0" algn="l" defTabSz="913130" rtl="0" eaLnBrk="0" fontAlgn="base" latinLnBrk="0" hangingPunct="0">
              <a:lnSpc>
                <a:spcPct val="100000"/>
              </a:lnSpc>
              <a:spcBef>
                <a:spcPct val="30000"/>
              </a:spcBef>
              <a:spcAft>
                <a:spcPct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marL="0" marR="0" lvl="0" indent="0" algn="l" defTabSz="91313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单击此处编辑母版文本样式</a:t>
            </a: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a:p>
            <a:pPr marL="455930" marR="0" lvl="1" indent="0" algn="l" defTabSz="91313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第二级</a:t>
            </a: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a:p>
            <a:pPr marL="913130" marR="0" lvl="2" indent="0" algn="l" defTabSz="91313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第三级</a:t>
            </a: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a:p>
            <a:pPr marL="1370330" marR="0" lvl="3" indent="0" algn="l" defTabSz="91313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第四级</a:t>
            </a: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a:p>
            <a:pPr marL="1827530" marR="0" lvl="4" indent="0" algn="l" defTabSz="91313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第五级</a:t>
            </a: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6" name="页脚占位符 5"/>
          <p:cNvSpPr>
            <a:spLocks noGrp="1"/>
          </p:cNvSpPr>
          <p:nvPr>
            <p:ph type="ftr" sz="quarter" idx="4"/>
          </p:nvPr>
        </p:nvSpPr>
        <p:spPr>
          <a:xfrm>
            <a:off x="0" y="8685213"/>
            <a:ext cx="2971800" cy="458788"/>
          </a:xfrm>
          <a:prstGeom prst="rect">
            <a:avLst/>
          </a:prstGeom>
        </p:spPr>
        <p:txBody>
          <a:bodyPr vert="horz" lIns="91440" tIns="45720" rIns="91440" bIns="45720" rtlCol="0" anchor="b"/>
          <a:lstStyle>
            <a:lvl1pPr algn="l" defTabSz="914400" eaLnBrk="1" fontAlgn="auto" hangingPunct="1">
              <a:spcBef>
                <a:spcPts val="0"/>
              </a:spcBef>
              <a:spcAft>
                <a:spcPts val="0"/>
              </a:spcAft>
              <a:defRPr sz="1200">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7" name="灯片编号占位符 6"/>
          <p:cNvSpPr>
            <a:spLocks noGrp="1"/>
          </p:cNvSpPr>
          <p:nvPr>
            <p:ph type="sldNum" sz="quarter" idx="5"/>
          </p:nvPr>
        </p:nvSpPr>
        <p:spPr>
          <a:xfrm>
            <a:off x="3884613" y="8685213"/>
            <a:ext cx="2971800" cy="458788"/>
          </a:xfrm>
          <a:prstGeom prst="rect">
            <a:avLst/>
          </a:prstGeom>
        </p:spPr>
        <p:txBody>
          <a:bodyPr vert="horz" lIns="91440" tIns="45720" rIns="91440" bIns="45720" rtlCol="0" anchor="b"/>
          <a:lstStyle>
            <a:lvl1pPr algn="r" defTabSz="914400" eaLnBrk="1" fontAlgn="auto" hangingPunct="1">
              <a:spcBef>
                <a:spcPts val="0"/>
              </a:spcBef>
              <a:spcAft>
                <a:spcPts val="0"/>
              </a:spcAft>
              <a:defRPr sz="1200">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DEFBCF02-6173-4BFC-AB99-04DA0608010C}" type="slidenum">
              <a:rPr kumimoji="0" lang="zh-CN" altLang="en-US" sz="1200" b="0" i="0" u="none" strike="noStrike" kern="1200" cap="none" spc="0" normalizeH="0" baseline="0" noProof="0">
                <a:ln>
                  <a:noFill/>
                </a:ln>
                <a:solidFill>
                  <a:schemeClr val="tx1"/>
                </a:solidFill>
                <a:effectLst/>
                <a:uLnTx/>
                <a:uFillTx/>
                <a:latin typeface="+mn-lt"/>
                <a:ea typeface="+mn-ea"/>
                <a:cs typeface="+mn-cs"/>
              </a:rPr>
            </a:fld>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p:txBody>
      </p:sp>
    </p:spTree>
  </p:cSld>
  <p:clrMap bg1="lt1" tx1="dk1" bg2="lt2" tx2="dk2" accent1="accent1" accent2="accent2" accent3="accent3" accent4="accent4" accent5="accent5" accent6="accent6" hlink="hlink" folHlink="folHlink"/>
  <p:hf sldNum="0" hdr="0" ftr="0" dt="0"/>
  <p:notesStyle>
    <a:lvl1pPr algn="l" defTabSz="913130" rtl="0" eaLnBrk="0" fontAlgn="base" hangingPunct="0">
      <a:spcBef>
        <a:spcPct val="30000"/>
      </a:spcBef>
      <a:spcAft>
        <a:spcPct val="0"/>
      </a:spcAft>
      <a:defRPr sz="1200" kern="1200">
        <a:solidFill>
          <a:schemeClr val="tx1"/>
        </a:solidFill>
        <a:latin typeface="+mn-lt"/>
        <a:ea typeface="+mn-ea"/>
        <a:cs typeface="+mn-cs"/>
      </a:defRPr>
    </a:lvl1pPr>
    <a:lvl2pPr marL="455930" algn="l" defTabSz="913130" rtl="0" eaLnBrk="0" fontAlgn="base" hangingPunct="0">
      <a:spcBef>
        <a:spcPct val="30000"/>
      </a:spcBef>
      <a:spcAft>
        <a:spcPct val="0"/>
      </a:spcAft>
      <a:defRPr sz="1200" kern="1200">
        <a:solidFill>
          <a:schemeClr val="tx1"/>
        </a:solidFill>
        <a:latin typeface="+mn-lt"/>
        <a:ea typeface="+mn-ea"/>
        <a:cs typeface="+mn-cs"/>
      </a:defRPr>
    </a:lvl2pPr>
    <a:lvl3pPr marL="913130" algn="l" defTabSz="913130" rtl="0" eaLnBrk="0" fontAlgn="base" hangingPunct="0">
      <a:spcBef>
        <a:spcPct val="30000"/>
      </a:spcBef>
      <a:spcAft>
        <a:spcPct val="0"/>
      </a:spcAft>
      <a:defRPr sz="1200" kern="1200">
        <a:solidFill>
          <a:schemeClr val="tx1"/>
        </a:solidFill>
        <a:latin typeface="+mn-lt"/>
        <a:ea typeface="+mn-ea"/>
        <a:cs typeface="+mn-cs"/>
      </a:defRPr>
    </a:lvl3pPr>
    <a:lvl4pPr marL="1370330" algn="l" defTabSz="913130" rtl="0" eaLnBrk="0" fontAlgn="base" hangingPunct="0">
      <a:spcBef>
        <a:spcPct val="30000"/>
      </a:spcBef>
      <a:spcAft>
        <a:spcPct val="0"/>
      </a:spcAft>
      <a:defRPr sz="1200" kern="1200">
        <a:solidFill>
          <a:schemeClr val="tx1"/>
        </a:solidFill>
        <a:latin typeface="+mn-lt"/>
        <a:ea typeface="+mn-ea"/>
        <a:cs typeface="+mn-cs"/>
      </a:defRPr>
    </a:lvl4pPr>
    <a:lvl5pPr marL="1827530" algn="l" defTabSz="913130"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蔚总好，我今天将汇报一下我们信息组以及数字化工程服务项目近阶段的一些工作。</a:t>
            </a:r>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空白">
    <p:bg>
      <p:bgPr>
        <a:blipFill rotWithShape="1">
          <a:blip r:embed="rId2"/>
          <a:stretch>
            <a:fillRect/>
          </a:stretch>
        </a:blipFill>
        <a:effectLst/>
      </p:bgPr>
    </p:bg>
    <p:spTree>
      <p:nvGrpSpPr>
        <p:cNvPr id="1" name=""/>
        <p:cNvGrpSpPr/>
        <p:nvPr/>
      </p:nvGrpSpPr>
      <p:grpSpPr>
        <a:xfrm>
          <a:off x="0" y="0"/>
          <a:ext cx="0" cy="0"/>
          <a:chOff x="0" y="0"/>
          <a:chExt cx="0" cy="0"/>
        </a:xfrm>
      </p:grpSpPr>
      <p:sp>
        <p:nvSpPr>
          <p:cNvPr id="7" name="Date Placeholder 3"/>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F76037A0-D88F-43EC-BED0-B605154855E7}" type="datetimeFigureOut">
              <a:rPr kumimoji="0" lang="en-US" sz="1200" b="0" i="0" u="none" strike="noStrike" kern="1200" cap="none" spc="0" normalizeH="0" baseline="0" noProof="0">
                <a:ln>
                  <a:noFill/>
                </a:ln>
                <a:solidFill>
                  <a:schemeClr val="tx1">
                    <a:tint val="75000"/>
                  </a:schemeClr>
                </a:solidFill>
                <a:effectLst/>
                <a:uLnTx/>
                <a:uFillTx/>
                <a:latin typeface="+mn-lt"/>
                <a:ea typeface="+mn-ea"/>
                <a:cs typeface="+mn-cs"/>
              </a:rPr>
            </a:fld>
            <a:endParaRPr kumimoji="0" lang="en-US" sz="12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sp>
        <p:nvSpPr>
          <p:cNvPr id="8" name="Footer Placeholder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9" name="Slide Number Placeholder 5"/>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0E6BC76B-B32B-44F8-8A36-D7D9BCF87261}" type="slidenum">
              <a:rPr kumimoji="0" lang="en-US" sz="1200" b="0" i="0" u="none" strike="noStrike" kern="1200" cap="none" spc="0" normalizeH="0" baseline="0" noProof="0">
                <a:ln>
                  <a:noFill/>
                </a:ln>
                <a:solidFill>
                  <a:schemeClr val="tx1">
                    <a:tint val="75000"/>
                  </a:schemeClr>
                </a:solidFill>
                <a:effectLst/>
                <a:uLnTx/>
                <a:uFillTx/>
                <a:latin typeface="+mn-lt"/>
                <a:ea typeface="+mn-ea"/>
                <a:cs typeface="+mn-cs"/>
              </a:rPr>
            </a:fld>
            <a:endParaRPr kumimoji="0" lang="en-US" sz="12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1_空白">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marL="0" marR="0" lvl="0" indent="0" algn="l" defTabSz="914400" rtl="0" eaLnBrk="1" fontAlgn="auto" latinLnBrk="0" hangingPunct="1">
              <a:lnSpc>
                <a:spcPct val="100000"/>
              </a:lnSpc>
              <a:spcBef>
                <a:spcPts val="0"/>
              </a:spcBef>
              <a:spcAft>
                <a:spcPts val="0"/>
              </a:spcAft>
              <a:buClrTx/>
              <a:buSzTx/>
              <a:buFontTx/>
              <a:buNone/>
              <a:defRPr/>
            </a:pPr>
            <a:fld id="{D3607985-C25E-4E31-8CF8-E0667E0824F7}" type="datetimeFigureOut">
              <a:rPr kumimoji="0" lang="en-US" sz="1200" b="0" i="0" u="none" strike="noStrike" kern="1200" cap="none" spc="0" normalizeH="0" baseline="0" noProof="0">
                <a:ln>
                  <a:noFill/>
                </a:ln>
                <a:solidFill>
                  <a:schemeClr val="tx1">
                    <a:tint val="75000"/>
                  </a:schemeClr>
                </a:solidFill>
                <a:effectLst/>
                <a:uLnTx/>
                <a:uFillTx/>
                <a:latin typeface="+mn-lt"/>
                <a:ea typeface="+mn-ea"/>
                <a:cs typeface="+mn-cs"/>
              </a:rPr>
            </a:fld>
            <a:endParaRPr kumimoji="0" lang="en-US" sz="12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sp>
        <p:nvSpPr>
          <p:cNvPr id="3" name="页脚占位符 2"/>
          <p:cNvSpPr>
            <a:spLocks noGrp="1"/>
          </p:cNvSpPr>
          <p:nvPr>
            <p:ph type="ftr" sz="quarter" idx="11"/>
          </p:nvPr>
        </p:nvSpPr>
        <p:spPr/>
        <p:txBody>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4" name="灯片编号占位符 3"/>
          <p:cNvSpPr>
            <a:spLocks noGrp="1"/>
          </p:cNvSpPr>
          <p:nvPr>
            <p:ph type="sldNum" sz="quarter" idx="12"/>
          </p:nvPr>
        </p:nvSpPr>
        <p:spPr/>
        <p:txBody>
          <a:bodyPr/>
          <a:p>
            <a:pPr marL="0" marR="0" lvl="0" indent="0" algn="r" defTabSz="914400" rtl="0" eaLnBrk="1" fontAlgn="auto" latinLnBrk="0" hangingPunct="1">
              <a:lnSpc>
                <a:spcPct val="100000"/>
              </a:lnSpc>
              <a:spcBef>
                <a:spcPts val="0"/>
              </a:spcBef>
              <a:spcAft>
                <a:spcPts val="0"/>
              </a:spcAft>
              <a:buClrTx/>
              <a:buSzTx/>
              <a:buFontTx/>
              <a:buNone/>
              <a:defRPr/>
            </a:pPr>
            <a:fld id="{6CB9832C-5840-4F8C-BF3B-6BA6310F5D21}" type="slidenum">
              <a:rPr kumimoji="0" lang="en-US" sz="1200" b="0" i="0" u="none" strike="noStrike" kern="1200" cap="none" spc="0" normalizeH="0" baseline="0" noProof="0">
                <a:ln>
                  <a:noFill/>
                </a:ln>
                <a:solidFill>
                  <a:schemeClr val="tx1">
                    <a:tint val="75000"/>
                  </a:schemeClr>
                </a:solidFill>
                <a:effectLst/>
                <a:uLnTx/>
                <a:uFillTx/>
                <a:latin typeface="+mn-lt"/>
                <a:ea typeface="+mn-ea"/>
                <a:cs typeface="+mn-cs"/>
              </a:rPr>
            </a:fld>
            <a:endParaRPr kumimoji="0" lang="en-US" sz="12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标题和内容">
    <p:bg>
      <p:bgPr>
        <a:blipFill rotWithShape="0">
          <a:blip r:embed="rId2"/>
          <a:stretch>
            <a:fillRect/>
          </a:stretch>
        </a:blipFill>
        <a:effectLst/>
      </p:bgPr>
    </p:bg>
    <p:spTree>
      <p:nvGrpSpPr>
        <p:cNvPr id="1" name=""/>
        <p:cNvGrpSpPr/>
        <p:nvPr/>
      </p:nvGrpSpPr>
      <p:grpSpPr>
        <a:xfrm>
          <a:off x="0" y="0"/>
          <a:ext cx="0" cy="0"/>
          <a:chOff x="0" y="0"/>
          <a:chExt cx="0" cy="0"/>
        </a:xfrm>
      </p:grpSpPr>
      <p:sp>
        <p:nvSpPr>
          <p:cNvPr id="7" name="矩形 6"/>
          <p:cNvSpPr/>
          <p:nvPr/>
        </p:nvSpPr>
        <p:spPr bwMode="auto">
          <a:xfrm>
            <a:off x="8296275" y="0"/>
            <a:ext cx="488950" cy="538163"/>
          </a:xfrm>
          <a:prstGeom prst="rect">
            <a:avLst/>
          </a:prstGeom>
          <a:solidFill>
            <a:srgbClr val="005BA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chemeClr val="lt1"/>
              </a:solidFill>
              <a:effectLst/>
              <a:uLnTx/>
              <a:uFillTx/>
              <a:latin typeface="+mn-lt"/>
              <a:ea typeface="+mn-ea"/>
              <a:cs typeface="+mn-cs"/>
            </a:endParaRPr>
          </a:p>
        </p:txBody>
      </p:sp>
      <p:grpSp>
        <p:nvGrpSpPr>
          <p:cNvPr id="3075" name="组合 9"/>
          <p:cNvGrpSpPr/>
          <p:nvPr userDrawn="1"/>
        </p:nvGrpSpPr>
        <p:grpSpPr>
          <a:xfrm>
            <a:off x="8362950" y="90488"/>
            <a:ext cx="355600" cy="357187"/>
            <a:chOff x="7606678" y="287583"/>
            <a:chExt cx="858837" cy="858838"/>
          </a:xfrm>
        </p:grpSpPr>
        <p:sp>
          <p:nvSpPr>
            <p:cNvPr id="3076" name="Freeform 5"/>
            <p:cNvSpPr>
              <a:spLocks noEditPoints="1"/>
            </p:cNvSpPr>
            <p:nvPr/>
          </p:nvSpPr>
          <p:spPr>
            <a:xfrm>
              <a:off x="7606678" y="287583"/>
              <a:ext cx="858837" cy="858838"/>
            </a:xfrm>
            <a:custGeom>
              <a:avLst/>
              <a:gdLst/>
              <a:ahLst/>
              <a:cxnLst>
                <a:cxn ang="0">
                  <a:pos x="2147483646" y="0"/>
                </a:cxn>
                <a:cxn ang="0">
                  <a:pos x="0" y="2147483646"/>
                </a:cxn>
                <a:cxn ang="0">
                  <a:pos x="2147483646" y="2147483646"/>
                </a:cxn>
                <a:cxn ang="0">
                  <a:pos x="2147483646" y="2147483646"/>
                </a:cxn>
                <a:cxn ang="0">
                  <a:pos x="2147483646" y="0"/>
                </a:cxn>
                <a:cxn ang="0">
                  <a:pos x="2147483646" y="2147483646"/>
                </a:cxn>
                <a:cxn ang="0">
                  <a:pos x="2147483646" y="2147483646"/>
                </a:cxn>
                <a:cxn ang="0">
                  <a:pos x="2147483646" y="2147483646"/>
                </a:cxn>
                <a:cxn ang="0">
                  <a:pos x="2147483646" y="2147483646"/>
                </a:cxn>
                <a:cxn ang="0">
                  <a:pos x="2147483646" y="2147483646"/>
                </a:cxn>
              </a:cxnLst>
              <a:rect l="0" t="0" r="0" b="0"/>
              <a:pathLst>
                <a:path w="226" h="226">
                  <a:moveTo>
                    <a:pt x="113" y="0"/>
                  </a:moveTo>
                  <a:cubicBezTo>
                    <a:pt x="50" y="0"/>
                    <a:pt x="0" y="51"/>
                    <a:pt x="0" y="113"/>
                  </a:cubicBezTo>
                  <a:cubicBezTo>
                    <a:pt x="0" y="176"/>
                    <a:pt x="50" y="226"/>
                    <a:pt x="113" y="226"/>
                  </a:cubicBezTo>
                  <a:cubicBezTo>
                    <a:pt x="175" y="226"/>
                    <a:pt x="226" y="176"/>
                    <a:pt x="226" y="113"/>
                  </a:cubicBezTo>
                  <a:cubicBezTo>
                    <a:pt x="226" y="51"/>
                    <a:pt x="175" y="0"/>
                    <a:pt x="113" y="0"/>
                  </a:cubicBezTo>
                  <a:close/>
                  <a:moveTo>
                    <a:pt x="113" y="223"/>
                  </a:moveTo>
                  <a:cubicBezTo>
                    <a:pt x="3" y="113"/>
                    <a:pt x="3" y="113"/>
                    <a:pt x="3" y="113"/>
                  </a:cubicBezTo>
                  <a:cubicBezTo>
                    <a:pt x="113" y="3"/>
                    <a:pt x="113" y="3"/>
                    <a:pt x="113" y="3"/>
                  </a:cubicBezTo>
                  <a:cubicBezTo>
                    <a:pt x="223" y="113"/>
                    <a:pt x="223" y="113"/>
                    <a:pt x="223" y="113"/>
                  </a:cubicBezTo>
                  <a:cubicBezTo>
                    <a:pt x="113" y="223"/>
                    <a:pt x="113" y="223"/>
                    <a:pt x="113" y="223"/>
                  </a:cubicBezTo>
                  <a:close/>
                </a:path>
              </a:pathLst>
            </a:custGeom>
            <a:solidFill>
              <a:schemeClr val="bg1"/>
            </a:solidFill>
            <a:ln w="9525">
              <a:noFill/>
            </a:ln>
          </p:spPr>
          <p:txBody>
            <a:bodyPr/>
            <a:lstStyle/>
            <a:p>
              <a:endParaRPr lang="zh-CN" altLang="en-US"/>
            </a:p>
          </p:txBody>
        </p:sp>
        <p:sp>
          <p:nvSpPr>
            <p:cNvPr id="3077" name="Freeform 6"/>
            <p:cNvSpPr/>
            <p:nvPr/>
          </p:nvSpPr>
          <p:spPr>
            <a:xfrm>
              <a:off x="7755903" y="560630"/>
              <a:ext cx="242887" cy="330200"/>
            </a:xfrm>
            <a:custGeom>
              <a:avLst/>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0"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0"/>
                </a:cxn>
                <a:cxn ang="0">
                  <a:pos x="2147483646" y="0"/>
                </a:cxn>
                <a:cxn ang="0">
                  <a:pos x="2147483646" y="2147483646"/>
                </a:cxn>
              </a:cxnLst>
              <a:rect l="0" t="0" r="0" b="0"/>
              <a:pathLst>
                <a:path w="64" h="87">
                  <a:moveTo>
                    <a:pt x="38" y="54"/>
                  </a:moveTo>
                  <a:cubicBezTo>
                    <a:pt x="38" y="59"/>
                    <a:pt x="37" y="63"/>
                    <a:pt x="36" y="64"/>
                  </a:cubicBezTo>
                  <a:cubicBezTo>
                    <a:pt x="35" y="66"/>
                    <a:pt x="34" y="67"/>
                    <a:pt x="32" y="67"/>
                  </a:cubicBezTo>
                  <a:cubicBezTo>
                    <a:pt x="32" y="67"/>
                    <a:pt x="31" y="67"/>
                    <a:pt x="31" y="67"/>
                  </a:cubicBezTo>
                  <a:cubicBezTo>
                    <a:pt x="29" y="67"/>
                    <a:pt x="27" y="66"/>
                    <a:pt x="26" y="64"/>
                  </a:cubicBezTo>
                  <a:cubicBezTo>
                    <a:pt x="25" y="63"/>
                    <a:pt x="24" y="59"/>
                    <a:pt x="24" y="54"/>
                  </a:cubicBezTo>
                  <a:cubicBezTo>
                    <a:pt x="24" y="48"/>
                    <a:pt x="24" y="48"/>
                    <a:pt x="24" y="48"/>
                  </a:cubicBezTo>
                  <a:cubicBezTo>
                    <a:pt x="0" y="48"/>
                    <a:pt x="0" y="48"/>
                    <a:pt x="0" y="48"/>
                  </a:cubicBezTo>
                  <a:cubicBezTo>
                    <a:pt x="0" y="51"/>
                    <a:pt x="0" y="51"/>
                    <a:pt x="0" y="51"/>
                  </a:cubicBezTo>
                  <a:cubicBezTo>
                    <a:pt x="0" y="62"/>
                    <a:pt x="2" y="71"/>
                    <a:pt x="7" y="77"/>
                  </a:cubicBezTo>
                  <a:cubicBezTo>
                    <a:pt x="12" y="83"/>
                    <a:pt x="20" y="87"/>
                    <a:pt x="31" y="87"/>
                  </a:cubicBezTo>
                  <a:cubicBezTo>
                    <a:pt x="32" y="87"/>
                    <a:pt x="32" y="87"/>
                    <a:pt x="32" y="87"/>
                  </a:cubicBezTo>
                  <a:cubicBezTo>
                    <a:pt x="43" y="86"/>
                    <a:pt x="50" y="84"/>
                    <a:pt x="56" y="78"/>
                  </a:cubicBezTo>
                  <a:cubicBezTo>
                    <a:pt x="62" y="73"/>
                    <a:pt x="64" y="63"/>
                    <a:pt x="64" y="50"/>
                  </a:cubicBezTo>
                  <a:cubicBezTo>
                    <a:pt x="64" y="0"/>
                    <a:pt x="64" y="0"/>
                    <a:pt x="64" y="0"/>
                  </a:cubicBezTo>
                  <a:cubicBezTo>
                    <a:pt x="38" y="0"/>
                    <a:pt x="38" y="0"/>
                    <a:pt x="38" y="0"/>
                  </a:cubicBezTo>
                  <a:cubicBezTo>
                    <a:pt x="38" y="54"/>
                    <a:pt x="38" y="54"/>
                    <a:pt x="38" y="54"/>
                  </a:cubicBezTo>
                  <a:close/>
                </a:path>
              </a:pathLst>
            </a:custGeom>
            <a:solidFill>
              <a:schemeClr val="bg1"/>
            </a:solidFill>
            <a:ln w="9525">
              <a:noFill/>
            </a:ln>
          </p:spPr>
          <p:txBody>
            <a:bodyPr/>
            <a:lstStyle/>
            <a:p>
              <a:endParaRPr lang="zh-CN" altLang="en-US"/>
            </a:p>
          </p:txBody>
        </p:sp>
        <p:sp>
          <p:nvSpPr>
            <p:cNvPr id="3078" name="Freeform 7"/>
            <p:cNvSpPr>
              <a:spLocks noEditPoints="1"/>
            </p:cNvSpPr>
            <p:nvPr/>
          </p:nvSpPr>
          <p:spPr>
            <a:xfrm>
              <a:off x="8028953" y="560630"/>
              <a:ext cx="300037" cy="327025"/>
            </a:xfrm>
            <a:custGeom>
              <a:avLst/>
              <a:gdLst/>
              <a:ahLst/>
              <a:cxnLst>
                <a:cxn ang="0">
                  <a:pos x="2147483646" y="2147483646"/>
                </a:cxn>
                <a:cxn ang="0">
                  <a:pos x="2147483646" y="2147483646"/>
                </a:cxn>
                <a:cxn ang="0">
                  <a:pos x="2147483646" y="2147483646"/>
                </a:cxn>
                <a:cxn ang="0">
                  <a:pos x="2147483646" y="2147483646"/>
                </a:cxn>
                <a:cxn ang="0">
                  <a:pos x="2147483646" y="0"/>
                </a:cxn>
                <a:cxn ang="0">
                  <a:pos x="2147483646" y="0"/>
                </a:cxn>
                <a:cxn ang="0">
                  <a:pos x="2147483646" y="0"/>
                </a:cxn>
                <a:cxn ang="0">
                  <a:pos x="0" y="0"/>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0" t="0" r="0" b="0"/>
              <a:pathLst>
                <a:path w="79" h="86">
                  <a:moveTo>
                    <a:pt x="78" y="29"/>
                  </a:moveTo>
                  <a:cubicBezTo>
                    <a:pt x="77" y="25"/>
                    <a:pt x="76" y="20"/>
                    <a:pt x="73" y="16"/>
                  </a:cubicBezTo>
                  <a:cubicBezTo>
                    <a:pt x="71" y="12"/>
                    <a:pt x="68" y="9"/>
                    <a:pt x="65" y="7"/>
                  </a:cubicBezTo>
                  <a:cubicBezTo>
                    <a:pt x="61" y="4"/>
                    <a:pt x="57" y="2"/>
                    <a:pt x="53" y="1"/>
                  </a:cubicBezTo>
                  <a:cubicBezTo>
                    <a:pt x="49" y="0"/>
                    <a:pt x="45" y="0"/>
                    <a:pt x="40" y="0"/>
                  </a:cubicBezTo>
                  <a:cubicBezTo>
                    <a:pt x="39" y="0"/>
                    <a:pt x="39" y="0"/>
                    <a:pt x="39" y="0"/>
                  </a:cubicBezTo>
                  <a:cubicBezTo>
                    <a:pt x="3" y="0"/>
                    <a:pt x="3" y="0"/>
                    <a:pt x="3" y="0"/>
                  </a:cubicBezTo>
                  <a:cubicBezTo>
                    <a:pt x="0" y="0"/>
                    <a:pt x="0" y="0"/>
                    <a:pt x="0" y="0"/>
                  </a:cubicBezTo>
                  <a:cubicBezTo>
                    <a:pt x="0" y="86"/>
                    <a:pt x="0" y="86"/>
                    <a:pt x="0" y="86"/>
                  </a:cubicBezTo>
                  <a:cubicBezTo>
                    <a:pt x="3" y="86"/>
                    <a:pt x="3" y="86"/>
                    <a:pt x="3" y="86"/>
                  </a:cubicBezTo>
                  <a:cubicBezTo>
                    <a:pt x="39" y="86"/>
                    <a:pt x="39" y="86"/>
                    <a:pt x="39" y="86"/>
                  </a:cubicBezTo>
                  <a:cubicBezTo>
                    <a:pt x="39" y="86"/>
                    <a:pt x="39" y="86"/>
                    <a:pt x="39" y="86"/>
                  </a:cubicBezTo>
                  <a:cubicBezTo>
                    <a:pt x="55" y="86"/>
                    <a:pt x="69" y="80"/>
                    <a:pt x="75" y="65"/>
                  </a:cubicBezTo>
                  <a:cubicBezTo>
                    <a:pt x="78" y="60"/>
                    <a:pt x="79" y="53"/>
                    <a:pt x="79" y="45"/>
                  </a:cubicBezTo>
                  <a:cubicBezTo>
                    <a:pt x="79" y="39"/>
                    <a:pt x="79" y="34"/>
                    <a:pt x="78" y="29"/>
                  </a:cubicBezTo>
                  <a:close/>
                  <a:moveTo>
                    <a:pt x="51" y="53"/>
                  </a:moveTo>
                  <a:cubicBezTo>
                    <a:pt x="49" y="61"/>
                    <a:pt x="45" y="64"/>
                    <a:pt x="39" y="66"/>
                  </a:cubicBezTo>
                  <a:cubicBezTo>
                    <a:pt x="35" y="66"/>
                    <a:pt x="31" y="66"/>
                    <a:pt x="27" y="66"/>
                  </a:cubicBezTo>
                  <a:cubicBezTo>
                    <a:pt x="27" y="20"/>
                    <a:pt x="27" y="20"/>
                    <a:pt x="27" y="20"/>
                  </a:cubicBezTo>
                  <a:cubicBezTo>
                    <a:pt x="35" y="20"/>
                    <a:pt x="35" y="20"/>
                    <a:pt x="35" y="20"/>
                  </a:cubicBezTo>
                  <a:cubicBezTo>
                    <a:pt x="37" y="20"/>
                    <a:pt x="38" y="20"/>
                    <a:pt x="39" y="20"/>
                  </a:cubicBezTo>
                  <a:cubicBezTo>
                    <a:pt x="48" y="22"/>
                    <a:pt x="51" y="29"/>
                    <a:pt x="52" y="39"/>
                  </a:cubicBezTo>
                  <a:cubicBezTo>
                    <a:pt x="52" y="44"/>
                    <a:pt x="52" y="48"/>
                    <a:pt x="51" y="53"/>
                  </a:cubicBezTo>
                  <a:close/>
                </a:path>
              </a:pathLst>
            </a:custGeom>
            <a:solidFill>
              <a:schemeClr val="bg1"/>
            </a:solidFill>
            <a:ln w="9525">
              <a:noFill/>
            </a:ln>
          </p:spPr>
          <p:txBody>
            <a:bodyPr/>
            <a:lstStyle/>
            <a:p>
              <a:endParaRPr lang="zh-CN" altLang="en-US"/>
            </a:p>
          </p:txBody>
        </p:sp>
      </p:grpSp>
      <p:cxnSp>
        <p:nvCxnSpPr>
          <p:cNvPr id="15" name="直接连接符 14"/>
          <p:cNvCxnSpPr/>
          <p:nvPr/>
        </p:nvCxnSpPr>
        <p:spPr>
          <a:xfrm flipV="1">
            <a:off x="0" y="6745288"/>
            <a:ext cx="7839075" cy="12700"/>
          </a:xfrm>
          <a:prstGeom prst="line">
            <a:avLst/>
          </a:prstGeom>
          <a:ln w="9525"/>
        </p:spPr>
        <p:style>
          <a:lnRef idx="1">
            <a:schemeClr val="accent1"/>
          </a:lnRef>
          <a:fillRef idx="0">
            <a:schemeClr val="accent1"/>
          </a:fillRef>
          <a:effectRef idx="0">
            <a:schemeClr val="accent1"/>
          </a:effectRef>
          <a:fontRef idx="minor">
            <a:schemeClr val="tx1"/>
          </a:fontRef>
        </p:style>
      </p:cxnSp>
      <p:sp>
        <p:nvSpPr>
          <p:cNvPr id="16" name="灯片编号占位符 5"/>
          <p:cNvSpPr txBox="1"/>
          <p:nvPr/>
        </p:nvSpPr>
        <p:spPr>
          <a:xfrm>
            <a:off x="7839075" y="6621463"/>
            <a:ext cx="676275" cy="245110"/>
          </a:xfrm>
          <a:prstGeom prst="rect">
            <a:avLst/>
          </a:prstGeom>
          <a:noFill/>
        </p:spPr>
        <p:txBody>
          <a:bodyPr>
            <a:spAutoFit/>
          </a:bodyPr>
          <a:lstStyle>
            <a:defPPr>
              <a:defRPr lang="zh-CN"/>
            </a:defPPr>
            <a:lvl1pPr algn="ctr">
              <a:defRPr sz="800">
                <a:solidFill>
                  <a:srgbClr val="005BAC"/>
                </a:solidFill>
              </a:defRPr>
            </a:lvl1pPr>
          </a:lstStyle>
          <a:p>
            <a:pPr marL="0" marR="0" lvl="0" indent="0" algn="ctr" defTabSz="913130" rtl="0" eaLnBrk="1" fontAlgn="auto" latinLnBrk="0" hangingPunct="1">
              <a:lnSpc>
                <a:spcPct val="100000"/>
              </a:lnSpc>
              <a:spcBef>
                <a:spcPts val="0"/>
              </a:spcBef>
              <a:spcAft>
                <a:spcPts val="0"/>
              </a:spcAft>
              <a:buClrTx/>
              <a:buSzTx/>
              <a:buFontTx/>
              <a:buNone/>
              <a:defRPr/>
            </a:pPr>
            <a:fld id="{1E628C56-6124-456A-90AA-B14D49497599}" type="slidenum">
              <a:rPr kumimoji="0" lang="zh-CN" altLang="en-US" sz="1000" b="0" i="0" u="none" strike="noStrike" kern="1200" cap="none" spc="0" normalizeH="0" baseline="0" noProof="0" smtClean="0">
                <a:ln>
                  <a:noFill/>
                </a:ln>
                <a:solidFill>
                  <a:srgbClr val="005BAC"/>
                </a:solidFill>
                <a:effectLst/>
                <a:uLnTx/>
                <a:uFillTx/>
                <a:latin typeface="思源黑体 CN Bold" panose="020B0800000000000000" pitchFamily="34" charset="-122"/>
                <a:ea typeface="思源黑体 CN Bold" panose="020B0800000000000000" pitchFamily="34" charset="-122"/>
                <a:cs typeface="+mn-cs"/>
              </a:rPr>
            </a:fld>
            <a:r>
              <a:rPr kumimoji="0" lang="en-US" altLang="zh-CN" sz="1000" b="0" i="0" u="none" strike="noStrike" kern="1200" cap="none" spc="0" normalizeH="0" baseline="0" noProof="0" dirty="0">
                <a:ln>
                  <a:noFill/>
                </a:ln>
                <a:solidFill>
                  <a:srgbClr val="005BAC"/>
                </a:solidFill>
                <a:effectLst/>
                <a:uLnTx/>
                <a:uFillTx/>
                <a:latin typeface="思源黑体 CN Bold" panose="020B0800000000000000" pitchFamily="34" charset="-122"/>
                <a:ea typeface="思源黑体 CN Bold" panose="020B0800000000000000" pitchFamily="34" charset="-122"/>
                <a:cs typeface="+mn-cs"/>
              </a:rPr>
              <a:t>/27</a:t>
            </a:r>
            <a:endParaRPr kumimoji="0" lang="zh-CN" altLang="en-US" sz="1000" b="0" i="0" u="none" strike="noStrike" kern="1200" cap="none" spc="0" normalizeH="0" baseline="0" noProof="0" dirty="0">
              <a:ln>
                <a:noFill/>
              </a:ln>
              <a:solidFill>
                <a:srgbClr val="005BAC"/>
              </a:solidFill>
              <a:effectLst/>
              <a:uLnTx/>
              <a:uFillTx/>
              <a:latin typeface="思源黑体 CN Bold" panose="020B0800000000000000" pitchFamily="34" charset="-122"/>
              <a:ea typeface="思源黑体 CN Bold" panose="020B0800000000000000" pitchFamily="34" charset="-122"/>
              <a:cs typeface="+mn-cs"/>
            </a:endParaRPr>
          </a:p>
        </p:txBody>
      </p:sp>
      <p:cxnSp>
        <p:nvCxnSpPr>
          <p:cNvPr id="17" name="直接连接符 16"/>
          <p:cNvCxnSpPr/>
          <p:nvPr/>
        </p:nvCxnSpPr>
        <p:spPr>
          <a:xfrm>
            <a:off x="8515350" y="6745288"/>
            <a:ext cx="628650" cy="12700"/>
          </a:xfrm>
          <a:prstGeom prst="line">
            <a:avLst/>
          </a:prstGeom>
          <a:ln w="9525"/>
        </p:spPr>
        <p:style>
          <a:lnRef idx="1">
            <a:schemeClr val="accent1"/>
          </a:lnRef>
          <a:fillRef idx="0">
            <a:schemeClr val="accent1"/>
          </a:fillRef>
          <a:effectRef idx="0">
            <a:schemeClr val="accent1"/>
          </a:effectRef>
          <a:fontRef idx="minor">
            <a:schemeClr val="tx1"/>
          </a:fontRef>
        </p:style>
      </p:cxnSp>
      <p:sp>
        <p:nvSpPr>
          <p:cNvPr id="2" name="日期占位符 1"/>
          <p:cNvSpPr>
            <a:spLocks noGrp="1"/>
          </p:cNvSpPr>
          <p:nvPr>
            <p:ph type="dt" sz="half" idx="10"/>
          </p:nvPr>
        </p:nvSpPr>
        <p:spPr>
          <a:xfrm>
            <a:off x="628650" y="6356350"/>
            <a:ext cx="2057400" cy="365125"/>
          </a:xfrm>
          <a:prstGeom prst="rect">
            <a:avLst/>
          </a:prstGeom>
        </p:spPr>
        <p:txBody>
          <a:bodyPr vert="horz" lIns="91440" tIns="45720" rIns="91440" bIns="45720" rtlCol="0" anchor="ctr"/>
          <a:lstStyle/>
          <a:p>
            <a:pPr marL="0" marR="0" lvl="0" indent="0" algn="l" defTabSz="914400" rtl="0" eaLnBrk="1" fontAlgn="auto" latinLnBrk="0" hangingPunct="1">
              <a:lnSpc>
                <a:spcPct val="100000"/>
              </a:lnSpc>
              <a:spcBef>
                <a:spcPts val="0"/>
              </a:spcBef>
              <a:spcAft>
                <a:spcPts val="0"/>
              </a:spcAft>
              <a:buClrTx/>
              <a:buSzTx/>
              <a:buFontTx/>
              <a:buNone/>
              <a:defRPr/>
            </a:pPr>
            <a:fld id="{D3607985-C25E-4E31-8CF8-E0667E0824F7}" type="datetimeFigureOut">
              <a:rPr kumimoji="0" lang="en-US" sz="1200" b="0" i="0" u="none" strike="noStrike" kern="1200" cap="none" spc="0" normalizeH="0" baseline="0" noProof="0">
                <a:ln>
                  <a:noFill/>
                </a:ln>
                <a:solidFill>
                  <a:schemeClr val="tx1">
                    <a:tint val="75000"/>
                  </a:schemeClr>
                </a:solidFill>
                <a:effectLst/>
                <a:uLnTx/>
                <a:uFillTx/>
                <a:latin typeface="+mn-lt"/>
                <a:ea typeface="+mn-ea"/>
                <a:cs typeface="+mn-cs"/>
              </a:rPr>
            </a:fld>
            <a:endParaRPr kumimoji="0" lang="en-US" sz="12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sp>
        <p:nvSpPr>
          <p:cNvPr id="3" name="页脚占位符 2"/>
          <p:cNvSpPr>
            <a:spLocks noGrp="1"/>
          </p:cNvSpPr>
          <p:nvPr>
            <p:ph type="ftr" sz="quarter" idx="11"/>
          </p:nvPr>
        </p:nvSpPr>
        <p:spPr>
          <a:xfrm>
            <a:off x="3028950" y="6356350"/>
            <a:ext cx="3086100" cy="365125"/>
          </a:xfrm>
          <a:prstGeom prst="rect">
            <a:avLst/>
          </a:prstGeom>
        </p:spPr>
        <p:txBody>
          <a:bodyPr vert="horz"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4" name="灯片编号占位符 3"/>
          <p:cNvSpPr>
            <a:spLocks noGrp="1"/>
          </p:cNvSpPr>
          <p:nvPr>
            <p:ph type="sldNum" sz="quarter" idx="12"/>
          </p:nvPr>
        </p:nvSpPr>
        <p:spPr>
          <a:xfrm>
            <a:off x="6457950" y="6356350"/>
            <a:ext cx="20574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defRPr/>
            </a:pPr>
            <a:fld id="{6CB9832C-5840-4F8C-BF3B-6BA6310F5D21}" type="slidenum">
              <a:rPr kumimoji="0" lang="en-US" sz="1200" b="0" i="0" u="none" strike="noStrike" kern="1200" cap="none" spc="0" normalizeH="0" baseline="0" noProof="0">
                <a:ln>
                  <a:noFill/>
                </a:ln>
                <a:solidFill>
                  <a:schemeClr val="tx1">
                    <a:tint val="75000"/>
                  </a:schemeClr>
                </a:solidFill>
                <a:effectLst/>
                <a:uLnTx/>
                <a:uFillTx/>
                <a:latin typeface="+mn-lt"/>
                <a:ea typeface="+mn-ea"/>
                <a:cs typeface="+mn-cs"/>
              </a:rPr>
            </a:fld>
            <a:endParaRPr kumimoji="0" lang="en-US" sz="12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标题和内容">
    <p:bg>
      <p:bgPr>
        <a:blipFill rotWithShape="1">
          <a:blip r:embed="rId2"/>
          <a:stretch>
            <a:fillRect/>
          </a:stretch>
        </a:blipFill>
        <a:effectLst/>
      </p:bgPr>
    </p:bg>
    <p:spTree>
      <p:nvGrpSpPr>
        <p:cNvPr id="1" name=""/>
        <p:cNvGrpSpPr/>
        <p:nvPr/>
      </p:nvGrpSpPr>
      <p:grpSpPr>
        <a:xfrm>
          <a:off x="0" y="0"/>
          <a:ext cx="0" cy="0"/>
          <a:chOff x="0" y="0"/>
          <a:chExt cx="0" cy="0"/>
        </a:xfrm>
      </p:grpSpPr>
      <p:sp>
        <p:nvSpPr>
          <p:cNvPr id="7" name="矩形 6"/>
          <p:cNvSpPr/>
          <p:nvPr/>
        </p:nvSpPr>
        <p:spPr bwMode="auto">
          <a:xfrm>
            <a:off x="8296275" y="0"/>
            <a:ext cx="488950" cy="538163"/>
          </a:xfrm>
          <a:prstGeom prst="rect">
            <a:avLst/>
          </a:prstGeom>
          <a:solidFill>
            <a:srgbClr val="005BA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chemeClr val="lt1"/>
              </a:solidFill>
              <a:effectLst/>
              <a:uLnTx/>
              <a:uFillTx/>
              <a:latin typeface="+mn-lt"/>
              <a:ea typeface="+mn-ea"/>
              <a:cs typeface="+mn-cs"/>
            </a:endParaRPr>
          </a:p>
        </p:txBody>
      </p:sp>
      <p:grpSp>
        <p:nvGrpSpPr>
          <p:cNvPr id="3075" name="组合 9"/>
          <p:cNvGrpSpPr/>
          <p:nvPr userDrawn="1"/>
        </p:nvGrpSpPr>
        <p:grpSpPr>
          <a:xfrm>
            <a:off x="8362950" y="90488"/>
            <a:ext cx="355600" cy="357187"/>
            <a:chOff x="7606678" y="287583"/>
            <a:chExt cx="858837" cy="858838"/>
          </a:xfrm>
        </p:grpSpPr>
        <p:sp>
          <p:nvSpPr>
            <p:cNvPr id="3076" name="Freeform 5"/>
            <p:cNvSpPr>
              <a:spLocks noEditPoints="1"/>
            </p:cNvSpPr>
            <p:nvPr/>
          </p:nvSpPr>
          <p:spPr>
            <a:xfrm>
              <a:off x="7606678" y="287583"/>
              <a:ext cx="858837" cy="858838"/>
            </a:xfrm>
            <a:custGeom>
              <a:avLst/>
              <a:gdLst/>
              <a:ahLst/>
              <a:cxnLst>
                <a:cxn ang="0">
                  <a:pos x="2147483646" y="0"/>
                </a:cxn>
                <a:cxn ang="0">
                  <a:pos x="0" y="2147483646"/>
                </a:cxn>
                <a:cxn ang="0">
                  <a:pos x="2147483646" y="2147483646"/>
                </a:cxn>
                <a:cxn ang="0">
                  <a:pos x="2147483646" y="2147483646"/>
                </a:cxn>
                <a:cxn ang="0">
                  <a:pos x="2147483646" y="0"/>
                </a:cxn>
                <a:cxn ang="0">
                  <a:pos x="2147483646" y="2147483646"/>
                </a:cxn>
                <a:cxn ang="0">
                  <a:pos x="2147483646" y="2147483646"/>
                </a:cxn>
                <a:cxn ang="0">
                  <a:pos x="2147483646" y="2147483646"/>
                </a:cxn>
                <a:cxn ang="0">
                  <a:pos x="2147483646" y="2147483646"/>
                </a:cxn>
                <a:cxn ang="0">
                  <a:pos x="2147483646" y="2147483646"/>
                </a:cxn>
              </a:cxnLst>
              <a:pathLst>
                <a:path w="226" h="226">
                  <a:moveTo>
                    <a:pt x="113" y="0"/>
                  </a:moveTo>
                  <a:cubicBezTo>
                    <a:pt x="50" y="0"/>
                    <a:pt x="0" y="51"/>
                    <a:pt x="0" y="113"/>
                  </a:cubicBezTo>
                  <a:cubicBezTo>
                    <a:pt x="0" y="176"/>
                    <a:pt x="50" y="226"/>
                    <a:pt x="113" y="226"/>
                  </a:cubicBezTo>
                  <a:cubicBezTo>
                    <a:pt x="175" y="226"/>
                    <a:pt x="226" y="176"/>
                    <a:pt x="226" y="113"/>
                  </a:cubicBezTo>
                  <a:cubicBezTo>
                    <a:pt x="226" y="51"/>
                    <a:pt x="175" y="0"/>
                    <a:pt x="113" y="0"/>
                  </a:cubicBezTo>
                  <a:close/>
                  <a:moveTo>
                    <a:pt x="113" y="223"/>
                  </a:moveTo>
                  <a:cubicBezTo>
                    <a:pt x="3" y="113"/>
                    <a:pt x="3" y="113"/>
                    <a:pt x="3" y="113"/>
                  </a:cubicBezTo>
                  <a:cubicBezTo>
                    <a:pt x="113" y="3"/>
                    <a:pt x="113" y="3"/>
                    <a:pt x="113" y="3"/>
                  </a:cubicBezTo>
                  <a:cubicBezTo>
                    <a:pt x="223" y="113"/>
                    <a:pt x="223" y="113"/>
                    <a:pt x="223" y="113"/>
                  </a:cubicBezTo>
                  <a:cubicBezTo>
                    <a:pt x="113" y="223"/>
                    <a:pt x="113" y="223"/>
                    <a:pt x="113" y="223"/>
                  </a:cubicBezTo>
                  <a:close/>
                </a:path>
              </a:pathLst>
            </a:custGeom>
            <a:solidFill>
              <a:schemeClr val="bg1"/>
            </a:solidFill>
            <a:ln w="9525">
              <a:noFill/>
            </a:ln>
          </p:spPr>
          <p:txBody>
            <a:bodyPr/>
            <a:p>
              <a:endParaRPr lang="zh-CN" altLang="en-US"/>
            </a:p>
          </p:txBody>
        </p:sp>
        <p:sp>
          <p:nvSpPr>
            <p:cNvPr id="3077" name="Freeform 6"/>
            <p:cNvSpPr/>
            <p:nvPr/>
          </p:nvSpPr>
          <p:spPr>
            <a:xfrm>
              <a:off x="7755903" y="560630"/>
              <a:ext cx="242887" cy="330200"/>
            </a:xfrm>
            <a:custGeom>
              <a:avLst/>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0"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0"/>
                </a:cxn>
                <a:cxn ang="0">
                  <a:pos x="2147483646" y="0"/>
                </a:cxn>
                <a:cxn ang="0">
                  <a:pos x="2147483646" y="2147483646"/>
                </a:cxn>
              </a:cxnLst>
              <a:pathLst>
                <a:path w="64" h="87">
                  <a:moveTo>
                    <a:pt x="38" y="54"/>
                  </a:moveTo>
                  <a:cubicBezTo>
                    <a:pt x="38" y="59"/>
                    <a:pt x="37" y="63"/>
                    <a:pt x="36" y="64"/>
                  </a:cubicBezTo>
                  <a:cubicBezTo>
                    <a:pt x="35" y="66"/>
                    <a:pt x="34" y="67"/>
                    <a:pt x="32" y="67"/>
                  </a:cubicBezTo>
                  <a:cubicBezTo>
                    <a:pt x="32" y="67"/>
                    <a:pt x="31" y="67"/>
                    <a:pt x="31" y="67"/>
                  </a:cubicBezTo>
                  <a:cubicBezTo>
                    <a:pt x="29" y="67"/>
                    <a:pt x="27" y="66"/>
                    <a:pt x="26" y="64"/>
                  </a:cubicBezTo>
                  <a:cubicBezTo>
                    <a:pt x="25" y="63"/>
                    <a:pt x="24" y="59"/>
                    <a:pt x="24" y="54"/>
                  </a:cubicBezTo>
                  <a:cubicBezTo>
                    <a:pt x="24" y="48"/>
                    <a:pt x="24" y="48"/>
                    <a:pt x="24" y="48"/>
                  </a:cubicBezTo>
                  <a:cubicBezTo>
                    <a:pt x="0" y="48"/>
                    <a:pt x="0" y="48"/>
                    <a:pt x="0" y="48"/>
                  </a:cubicBezTo>
                  <a:cubicBezTo>
                    <a:pt x="0" y="51"/>
                    <a:pt x="0" y="51"/>
                    <a:pt x="0" y="51"/>
                  </a:cubicBezTo>
                  <a:cubicBezTo>
                    <a:pt x="0" y="62"/>
                    <a:pt x="2" y="71"/>
                    <a:pt x="7" y="77"/>
                  </a:cubicBezTo>
                  <a:cubicBezTo>
                    <a:pt x="12" y="83"/>
                    <a:pt x="20" y="87"/>
                    <a:pt x="31" y="87"/>
                  </a:cubicBezTo>
                  <a:cubicBezTo>
                    <a:pt x="32" y="87"/>
                    <a:pt x="32" y="87"/>
                    <a:pt x="32" y="87"/>
                  </a:cubicBezTo>
                  <a:cubicBezTo>
                    <a:pt x="43" y="86"/>
                    <a:pt x="50" y="84"/>
                    <a:pt x="56" y="78"/>
                  </a:cubicBezTo>
                  <a:cubicBezTo>
                    <a:pt x="62" y="73"/>
                    <a:pt x="64" y="63"/>
                    <a:pt x="64" y="50"/>
                  </a:cubicBezTo>
                  <a:cubicBezTo>
                    <a:pt x="64" y="0"/>
                    <a:pt x="64" y="0"/>
                    <a:pt x="64" y="0"/>
                  </a:cubicBezTo>
                  <a:cubicBezTo>
                    <a:pt x="38" y="0"/>
                    <a:pt x="38" y="0"/>
                    <a:pt x="38" y="0"/>
                  </a:cubicBezTo>
                  <a:cubicBezTo>
                    <a:pt x="38" y="54"/>
                    <a:pt x="38" y="54"/>
                    <a:pt x="38" y="54"/>
                  </a:cubicBezTo>
                  <a:close/>
                </a:path>
              </a:pathLst>
            </a:custGeom>
            <a:solidFill>
              <a:schemeClr val="bg1"/>
            </a:solidFill>
            <a:ln w="9525">
              <a:noFill/>
            </a:ln>
          </p:spPr>
          <p:txBody>
            <a:bodyPr/>
            <a:p>
              <a:endParaRPr lang="zh-CN" altLang="en-US"/>
            </a:p>
          </p:txBody>
        </p:sp>
        <p:sp>
          <p:nvSpPr>
            <p:cNvPr id="3078" name="Freeform 7"/>
            <p:cNvSpPr>
              <a:spLocks noEditPoints="1"/>
            </p:cNvSpPr>
            <p:nvPr/>
          </p:nvSpPr>
          <p:spPr>
            <a:xfrm>
              <a:off x="8028953" y="560630"/>
              <a:ext cx="300037" cy="327025"/>
            </a:xfrm>
            <a:custGeom>
              <a:avLst/>
              <a:gdLst/>
              <a:ahLst/>
              <a:cxnLst>
                <a:cxn ang="0">
                  <a:pos x="2147483646" y="2147483646"/>
                </a:cxn>
                <a:cxn ang="0">
                  <a:pos x="2147483646" y="2147483646"/>
                </a:cxn>
                <a:cxn ang="0">
                  <a:pos x="2147483646" y="2147483646"/>
                </a:cxn>
                <a:cxn ang="0">
                  <a:pos x="2147483646" y="2147483646"/>
                </a:cxn>
                <a:cxn ang="0">
                  <a:pos x="2147483646" y="0"/>
                </a:cxn>
                <a:cxn ang="0">
                  <a:pos x="2147483646" y="0"/>
                </a:cxn>
                <a:cxn ang="0">
                  <a:pos x="2147483646" y="0"/>
                </a:cxn>
                <a:cxn ang="0">
                  <a:pos x="0" y="0"/>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pathLst>
                <a:path w="79" h="86">
                  <a:moveTo>
                    <a:pt x="78" y="29"/>
                  </a:moveTo>
                  <a:cubicBezTo>
                    <a:pt x="77" y="25"/>
                    <a:pt x="76" y="20"/>
                    <a:pt x="73" y="16"/>
                  </a:cubicBezTo>
                  <a:cubicBezTo>
                    <a:pt x="71" y="12"/>
                    <a:pt x="68" y="9"/>
                    <a:pt x="65" y="7"/>
                  </a:cubicBezTo>
                  <a:cubicBezTo>
                    <a:pt x="61" y="4"/>
                    <a:pt x="57" y="2"/>
                    <a:pt x="53" y="1"/>
                  </a:cubicBezTo>
                  <a:cubicBezTo>
                    <a:pt x="49" y="0"/>
                    <a:pt x="45" y="0"/>
                    <a:pt x="40" y="0"/>
                  </a:cubicBezTo>
                  <a:cubicBezTo>
                    <a:pt x="39" y="0"/>
                    <a:pt x="39" y="0"/>
                    <a:pt x="39" y="0"/>
                  </a:cubicBezTo>
                  <a:cubicBezTo>
                    <a:pt x="3" y="0"/>
                    <a:pt x="3" y="0"/>
                    <a:pt x="3" y="0"/>
                  </a:cubicBezTo>
                  <a:cubicBezTo>
                    <a:pt x="0" y="0"/>
                    <a:pt x="0" y="0"/>
                    <a:pt x="0" y="0"/>
                  </a:cubicBezTo>
                  <a:cubicBezTo>
                    <a:pt x="0" y="86"/>
                    <a:pt x="0" y="86"/>
                    <a:pt x="0" y="86"/>
                  </a:cubicBezTo>
                  <a:cubicBezTo>
                    <a:pt x="3" y="86"/>
                    <a:pt x="3" y="86"/>
                    <a:pt x="3" y="86"/>
                  </a:cubicBezTo>
                  <a:cubicBezTo>
                    <a:pt x="39" y="86"/>
                    <a:pt x="39" y="86"/>
                    <a:pt x="39" y="86"/>
                  </a:cubicBezTo>
                  <a:cubicBezTo>
                    <a:pt x="39" y="86"/>
                    <a:pt x="39" y="86"/>
                    <a:pt x="39" y="86"/>
                  </a:cubicBezTo>
                  <a:cubicBezTo>
                    <a:pt x="55" y="86"/>
                    <a:pt x="69" y="80"/>
                    <a:pt x="75" y="65"/>
                  </a:cubicBezTo>
                  <a:cubicBezTo>
                    <a:pt x="78" y="60"/>
                    <a:pt x="79" y="53"/>
                    <a:pt x="79" y="45"/>
                  </a:cubicBezTo>
                  <a:cubicBezTo>
                    <a:pt x="79" y="39"/>
                    <a:pt x="79" y="34"/>
                    <a:pt x="78" y="29"/>
                  </a:cubicBezTo>
                  <a:close/>
                  <a:moveTo>
                    <a:pt x="51" y="53"/>
                  </a:moveTo>
                  <a:cubicBezTo>
                    <a:pt x="49" y="61"/>
                    <a:pt x="45" y="64"/>
                    <a:pt x="39" y="66"/>
                  </a:cubicBezTo>
                  <a:cubicBezTo>
                    <a:pt x="35" y="66"/>
                    <a:pt x="31" y="66"/>
                    <a:pt x="27" y="66"/>
                  </a:cubicBezTo>
                  <a:cubicBezTo>
                    <a:pt x="27" y="20"/>
                    <a:pt x="27" y="20"/>
                    <a:pt x="27" y="20"/>
                  </a:cubicBezTo>
                  <a:cubicBezTo>
                    <a:pt x="35" y="20"/>
                    <a:pt x="35" y="20"/>
                    <a:pt x="35" y="20"/>
                  </a:cubicBezTo>
                  <a:cubicBezTo>
                    <a:pt x="37" y="20"/>
                    <a:pt x="38" y="20"/>
                    <a:pt x="39" y="20"/>
                  </a:cubicBezTo>
                  <a:cubicBezTo>
                    <a:pt x="48" y="22"/>
                    <a:pt x="51" y="29"/>
                    <a:pt x="52" y="39"/>
                  </a:cubicBezTo>
                  <a:cubicBezTo>
                    <a:pt x="52" y="44"/>
                    <a:pt x="52" y="48"/>
                    <a:pt x="51" y="53"/>
                  </a:cubicBezTo>
                  <a:close/>
                </a:path>
              </a:pathLst>
            </a:custGeom>
            <a:solidFill>
              <a:schemeClr val="bg1"/>
            </a:solidFill>
            <a:ln w="9525">
              <a:noFill/>
            </a:ln>
          </p:spPr>
          <p:txBody>
            <a:bodyPr/>
            <a:p>
              <a:endParaRPr lang="zh-CN" altLang="en-US"/>
            </a:p>
          </p:txBody>
        </p:sp>
      </p:grpSp>
      <p:cxnSp>
        <p:nvCxnSpPr>
          <p:cNvPr id="15" name="直接连接符 14"/>
          <p:cNvCxnSpPr/>
          <p:nvPr/>
        </p:nvCxnSpPr>
        <p:spPr>
          <a:xfrm flipV="1">
            <a:off x="0" y="6745288"/>
            <a:ext cx="7839075" cy="12700"/>
          </a:xfrm>
          <a:prstGeom prst="line">
            <a:avLst/>
          </a:prstGeom>
          <a:ln w="9525"/>
        </p:spPr>
        <p:style>
          <a:lnRef idx="1">
            <a:schemeClr val="accent1"/>
          </a:lnRef>
          <a:fillRef idx="0">
            <a:schemeClr val="accent1"/>
          </a:fillRef>
          <a:effectRef idx="0">
            <a:schemeClr val="accent1"/>
          </a:effectRef>
          <a:fontRef idx="minor">
            <a:schemeClr val="tx1"/>
          </a:fontRef>
        </p:style>
      </p:cxnSp>
      <p:sp>
        <p:nvSpPr>
          <p:cNvPr id="16" name="灯片编号占位符 5"/>
          <p:cNvSpPr txBox="1"/>
          <p:nvPr/>
        </p:nvSpPr>
        <p:spPr>
          <a:xfrm>
            <a:off x="7839075" y="6621463"/>
            <a:ext cx="676275" cy="245110"/>
          </a:xfrm>
          <a:prstGeom prst="rect">
            <a:avLst/>
          </a:prstGeom>
          <a:noFill/>
        </p:spPr>
        <p:txBody>
          <a:bodyPr>
            <a:spAutoFit/>
          </a:bodyPr>
          <a:lstStyle>
            <a:defPPr>
              <a:defRPr lang="zh-CN"/>
            </a:defPPr>
            <a:lvl1pPr algn="ctr">
              <a:defRPr sz="800">
                <a:solidFill>
                  <a:srgbClr val="005BAC"/>
                </a:solidFill>
              </a:defRPr>
            </a:lvl1pPr>
          </a:lstStyle>
          <a:p>
            <a:pPr marL="0" marR="0" lvl="0" indent="0" algn="ctr" defTabSz="913130" rtl="0" eaLnBrk="1" fontAlgn="auto" latinLnBrk="0" hangingPunct="1">
              <a:lnSpc>
                <a:spcPct val="100000"/>
              </a:lnSpc>
              <a:spcBef>
                <a:spcPts val="0"/>
              </a:spcBef>
              <a:spcAft>
                <a:spcPts val="0"/>
              </a:spcAft>
              <a:buClrTx/>
              <a:buSzTx/>
              <a:buFontTx/>
              <a:buNone/>
              <a:defRPr/>
            </a:pPr>
            <a:fld id="{1E628C56-6124-456A-90AA-B14D49497599}" type="slidenum">
              <a:rPr kumimoji="0" lang="zh-CN" altLang="en-US" sz="1000" b="0" i="0" u="none" strike="noStrike" kern="1200" cap="none" spc="0" normalizeH="0" baseline="0" noProof="0" smtClean="0">
                <a:ln>
                  <a:noFill/>
                </a:ln>
                <a:solidFill>
                  <a:srgbClr val="005BAC"/>
                </a:solidFill>
                <a:effectLst/>
                <a:uLnTx/>
                <a:uFillTx/>
                <a:latin typeface="思源黑体 CN Bold" panose="020B0800000000000000" pitchFamily="34" charset="-122"/>
                <a:ea typeface="思源黑体 CN Bold" panose="020B0800000000000000" pitchFamily="34" charset="-122"/>
                <a:cs typeface="+mn-cs"/>
              </a:rPr>
            </a:fld>
            <a:r>
              <a:rPr kumimoji="0" lang="en-US" altLang="zh-CN" sz="1000" b="0" i="0" u="none" strike="noStrike" kern="1200" cap="none" spc="0" normalizeH="0" baseline="0" noProof="0" dirty="0">
                <a:ln>
                  <a:noFill/>
                </a:ln>
                <a:solidFill>
                  <a:srgbClr val="005BAC"/>
                </a:solidFill>
                <a:effectLst/>
                <a:uLnTx/>
                <a:uFillTx/>
                <a:latin typeface="思源黑体 CN Bold" panose="020B0800000000000000" pitchFamily="34" charset="-122"/>
                <a:ea typeface="思源黑体 CN Bold" panose="020B0800000000000000" pitchFamily="34" charset="-122"/>
                <a:cs typeface="+mn-cs"/>
              </a:rPr>
              <a:t>/3</a:t>
            </a:r>
            <a:r>
              <a:rPr kumimoji="0" lang="en-US" sz="1000" b="0" i="0" u="none" strike="noStrike" kern="1200" cap="none" spc="0" normalizeH="0" baseline="0" noProof="0" dirty="0">
                <a:ln>
                  <a:noFill/>
                </a:ln>
                <a:solidFill>
                  <a:srgbClr val="005BAC"/>
                </a:solidFill>
                <a:effectLst/>
                <a:uLnTx/>
                <a:uFillTx/>
                <a:latin typeface="思源黑体 CN Bold" panose="020B0800000000000000" pitchFamily="34" charset="-122"/>
                <a:ea typeface="思源黑体 CN Bold" panose="020B0800000000000000" pitchFamily="34" charset="-122"/>
                <a:cs typeface="+mn-cs"/>
              </a:rPr>
              <a:t>2</a:t>
            </a:r>
            <a:endParaRPr kumimoji="0" lang="en-US" sz="1000" b="0" i="0" u="none" strike="noStrike" kern="1200" cap="none" spc="0" normalizeH="0" baseline="0" noProof="0" dirty="0">
              <a:ln>
                <a:noFill/>
              </a:ln>
              <a:solidFill>
                <a:srgbClr val="005BAC"/>
              </a:solidFill>
              <a:effectLst/>
              <a:uLnTx/>
              <a:uFillTx/>
              <a:latin typeface="思源黑体 CN Bold" panose="020B0800000000000000" pitchFamily="34" charset="-122"/>
              <a:ea typeface="思源黑体 CN Bold" panose="020B0800000000000000" pitchFamily="34" charset="-122"/>
              <a:cs typeface="+mn-cs"/>
            </a:endParaRPr>
          </a:p>
        </p:txBody>
      </p:sp>
      <p:cxnSp>
        <p:nvCxnSpPr>
          <p:cNvPr id="17" name="直接连接符 16"/>
          <p:cNvCxnSpPr/>
          <p:nvPr/>
        </p:nvCxnSpPr>
        <p:spPr>
          <a:xfrm>
            <a:off x="8515350" y="6745288"/>
            <a:ext cx="628650" cy="12700"/>
          </a:xfrm>
          <a:prstGeom prst="line">
            <a:avLst/>
          </a:prstGeom>
          <a:ln w="9525"/>
        </p:spPr>
        <p:style>
          <a:lnRef idx="1">
            <a:schemeClr val="accent1"/>
          </a:lnRef>
          <a:fillRef idx="0">
            <a:schemeClr val="accent1"/>
          </a:fillRef>
          <a:effectRef idx="0">
            <a:schemeClr val="accent1"/>
          </a:effectRef>
          <a:fontRef idx="minor">
            <a:schemeClr val="tx1"/>
          </a:fontRef>
        </p:style>
      </p:cxnSp>
      <p:sp>
        <p:nvSpPr>
          <p:cNvPr id="2" name="日期占位符 1"/>
          <p:cNvSpPr>
            <a:spLocks noGrp="1"/>
          </p:cNvSpPr>
          <p:nvPr>
            <p:ph type="dt" sz="half" idx="10"/>
          </p:nvPr>
        </p:nvSpPr>
        <p:spPr>
          <a:xfrm>
            <a:off x="628650" y="6356350"/>
            <a:ext cx="2057400" cy="365125"/>
          </a:xfrm>
          <a:prstGeom prst="rect">
            <a:avLst/>
          </a:prstGeom>
        </p:spPr>
        <p:txBody>
          <a:bodyPr vert="horz" lIns="91440" tIns="45720" rIns="91440" bIns="45720" rtlCol="0" anchor="ctr"/>
          <a:p>
            <a:pPr marL="0" marR="0" lvl="0" indent="0" algn="l" defTabSz="914400" rtl="0" eaLnBrk="1" fontAlgn="auto" latinLnBrk="0" hangingPunct="1">
              <a:lnSpc>
                <a:spcPct val="100000"/>
              </a:lnSpc>
              <a:spcBef>
                <a:spcPts val="0"/>
              </a:spcBef>
              <a:spcAft>
                <a:spcPts val="0"/>
              </a:spcAft>
              <a:buClrTx/>
              <a:buSzTx/>
              <a:buFontTx/>
              <a:buNone/>
              <a:defRPr/>
            </a:pPr>
            <a:fld id="{D3607985-C25E-4E31-8CF8-E0667E0824F7}" type="datetimeFigureOut">
              <a:rPr kumimoji="0" lang="en-US" sz="1200" b="0" i="0" u="none" strike="noStrike" kern="1200" cap="none" spc="0" normalizeH="0" baseline="0" noProof="0">
                <a:ln>
                  <a:noFill/>
                </a:ln>
                <a:solidFill>
                  <a:schemeClr val="tx1">
                    <a:tint val="75000"/>
                  </a:schemeClr>
                </a:solidFill>
                <a:effectLst/>
                <a:uLnTx/>
                <a:uFillTx/>
                <a:latin typeface="+mn-lt"/>
                <a:ea typeface="+mn-ea"/>
                <a:cs typeface="+mn-cs"/>
              </a:rPr>
            </a:fld>
            <a:endParaRPr kumimoji="0" lang="en-US" sz="12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sp>
        <p:nvSpPr>
          <p:cNvPr id="3" name="页脚占位符 2"/>
          <p:cNvSpPr>
            <a:spLocks noGrp="1"/>
          </p:cNvSpPr>
          <p:nvPr>
            <p:ph type="ftr" sz="quarter" idx="11"/>
          </p:nvPr>
        </p:nvSpPr>
        <p:spPr>
          <a:xfrm>
            <a:off x="3028950" y="6356350"/>
            <a:ext cx="3086100" cy="365125"/>
          </a:xfrm>
          <a:prstGeom prst="rect">
            <a:avLst/>
          </a:prstGeom>
        </p:spPr>
        <p:txBody>
          <a:bodyPr vert="horz" lIns="91440" tIns="45720" rIns="91440" bIns="45720"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4" name="灯片编号占位符 3"/>
          <p:cNvSpPr>
            <a:spLocks noGrp="1"/>
          </p:cNvSpPr>
          <p:nvPr>
            <p:ph type="sldNum" sz="quarter" idx="12"/>
          </p:nvPr>
        </p:nvSpPr>
        <p:spPr>
          <a:xfrm>
            <a:off x="6457950" y="6356350"/>
            <a:ext cx="2057400" cy="365125"/>
          </a:xfrm>
          <a:prstGeom prst="rect">
            <a:avLst/>
          </a:prstGeom>
        </p:spPr>
        <p:txBody>
          <a:bodyPr vert="horz" lIns="91440" tIns="45720" rIns="91440" bIns="45720" rtlCol="0" anchor="ctr"/>
          <a:p>
            <a:pPr marL="0" marR="0" lvl="0" indent="0" algn="r" defTabSz="914400" rtl="0" eaLnBrk="1" fontAlgn="auto" latinLnBrk="0" hangingPunct="1">
              <a:lnSpc>
                <a:spcPct val="100000"/>
              </a:lnSpc>
              <a:spcBef>
                <a:spcPts val="0"/>
              </a:spcBef>
              <a:spcAft>
                <a:spcPts val="0"/>
              </a:spcAft>
              <a:buClrTx/>
              <a:buSzTx/>
              <a:buFontTx/>
              <a:buNone/>
              <a:defRPr/>
            </a:pPr>
            <a:fld id="{6CB9832C-5840-4F8C-BF3B-6BA6310F5D21}" type="slidenum">
              <a:rPr kumimoji="0" lang="en-US" sz="1200" b="0" i="0" u="none" strike="noStrike" kern="1200" cap="none" spc="0" normalizeH="0" baseline="0" noProof="0">
                <a:ln>
                  <a:noFill/>
                </a:ln>
                <a:solidFill>
                  <a:schemeClr val="tx1">
                    <a:tint val="75000"/>
                  </a:schemeClr>
                </a:solidFill>
                <a:effectLst/>
                <a:uLnTx/>
                <a:uFillTx/>
                <a:latin typeface="+mn-lt"/>
                <a:ea typeface="+mn-ea"/>
                <a:cs typeface="+mn-cs"/>
              </a:rPr>
            </a:fld>
            <a:endParaRPr kumimoji="0" lang="en-US" sz="12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1_标题和内容">
    <p:bg>
      <p:bgPr>
        <a:blipFill rotWithShape="1">
          <a:blip r:embed="rId2"/>
          <a:stretch>
            <a:fillRect/>
          </a:stretch>
        </a:blipFill>
        <a:effectLst/>
      </p:bgPr>
    </p:bg>
    <p:spTree>
      <p:nvGrpSpPr>
        <p:cNvPr id="1" name=""/>
        <p:cNvGrpSpPr/>
        <p:nvPr/>
      </p:nvGrpSpPr>
      <p:grpSpPr>
        <a:xfrm>
          <a:off x="0" y="0"/>
          <a:ext cx="0" cy="0"/>
          <a:chOff x="0" y="0"/>
          <a:chExt cx="0" cy="0"/>
        </a:xfrm>
      </p:grpSpPr>
      <p:cxnSp>
        <p:nvCxnSpPr>
          <p:cNvPr id="7" name="直接连接符 6"/>
          <p:cNvCxnSpPr/>
          <p:nvPr/>
        </p:nvCxnSpPr>
        <p:spPr>
          <a:xfrm>
            <a:off x="0" y="6769100"/>
            <a:ext cx="9144000" cy="0"/>
          </a:xfrm>
          <a:prstGeom prst="line">
            <a:avLst/>
          </a:prstGeom>
          <a:ln w="9525"/>
        </p:spPr>
        <p:style>
          <a:lnRef idx="1">
            <a:schemeClr val="accent1"/>
          </a:lnRef>
          <a:fillRef idx="0">
            <a:schemeClr val="accent1"/>
          </a:fillRef>
          <a:effectRef idx="0">
            <a:schemeClr val="accent1"/>
          </a:effectRef>
          <a:fontRef idx="minor">
            <a:schemeClr val="tx1"/>
          </a:fontRef>
        </p:style>
      </p:cxnSp>
      <p:sp>
        <p:nvSpPr>
          <p:cNvPr id="8" name="矩形 7"/>
          <p:cNvSpPr/>
          <p:nvPr/>
        </p:nvSpPr>
        <p:spPr bwMode="auto">
          <a:xfrm>
            <a:off x="8296275" y="0"/>
            <a:ext cx="488950" cy="538163"/>
          </a:xfrm>
          <a:prstGeom prst="rect">
            <a:avLst/>
          </a:prstGeom>
          <a:solidFill>
            <a:srgbClr val="005BA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chemeClr val="lt1"/>
              </a:solidFill>
              <a:effectLst/>
              <a:uLnTx/>
              <a:uFillTx/>
              <a:latin typeface="+mn-lt"/>
              <a:ea typeface="+mn-ea"/>
              <a:cs typeface="+mn-cs"/>
            </a:endParaRPr>
          </a:p>
        </p:txBody>
      </p:sp>
      <p:grpSp>
        <p:nvGrpSpPr>
          <p:cNvPr id="4100" name="组合 9"/>
          <p:cNvGrpSpPr/>
          <p:nvPr userDrawn="1"/>
        </p:nvGrpSpPr>
        <p:grpSpPr>
          <a:xfrm>
            <a:off x="8362950" y="90488"/>
            <a:ext cx="355600" cy="357187"/>
            <a:chOff x="7606678" y="287583"/>
            <a:chExt cx="858837" cy="858838"/>
          </a:xfrm>
        </p:grpSpPr>
        <p:sp>
          <p:nvSpPr>
            <p:cNvPr id="4101" name="Freeform 5"/>
            <p:cNvSpPr>
              <a:spLocks noEditPoints="1"/>
            </p:cNvSpPr>
            <p:nvPr/>
          </p:nvSpPr>
          <p:spPr>
            <a:xfrm>
              <a:off x="7606678" y="287583"/>
              <a:ext cx="858837" cy="858838"/>
            </a:xfrm>
            <a:custGeom>
              <a:avLst/>
              <a:gdLst/>
              <a:ahLst/>
              <a:cxnLst>
                <a:cxn ang="0">
                  <a:pos x="2147483646" y="0"/>
                </a:cxn>
                <a:cxn ang="0">
                  <a:pos x="0" y="2147483646"/>
                </a:cxn>
                <a:cxn ang="0">
                  <a:pos x="2147483646" y="2147483646"/>
                </a:cxn>
                <a:cxn ang="0">
                  <a:pos x="2147483646" y="2147483646"/>
                </a:cxn>
                <a:cxn ang="0">
                  <a:pos x="2147483646" y="0"/>
                </a:cxn>
                <a:cxn ang="0">
                  <a:pos x="2147483646" y="2147483646"/>
                </a:cxn>
                <a:cxn ang="0">
                  <a:pos x="2147483646" y="2147483646"/>
                </a:cxn>
                <a:cxn ang="0">
                  <a:pos x="2147483646" y="2147483646"/>
                </a:cxn>
                <a:cxn ang="0">
                  <a:pos x="2147483646" y="2147483646"/>
                </a:cxn>
                <a:cxn ang="0">
                  <a:pos x="2147483646" y="2147483646"/>
                </a:cxn>
              </a:cxnLst>
              <a:pathLst>
                <a:path w="226" h="226">
                  <a:moveTo>
                    <a:pt x="113" y="0"/>
                  </a:moveTo>
                  <a:cubicBezTo>
                    <a:pt x="50" y="0"/>
                    <a:pt x="0" y="51"/>
                    <a:pt x="0" y="113"/>
                  </a:cubicBezTo>
                  <a:cubicBezTo>
                    <a:pt x="0" y="176"/>
                    <a:pt x="50" y="226"/>
                    <a:pt x="113" y="226"/>
                  </a:cubicBezTo>
                  <a:cubicBezTo>
                    <a:pt x="175" y="226"/>
                    <a:pt x="226" y="176"/>
                    <a:pt x="226" y="113"/>
                  </a:cubicBezTo>
                  <a:cubicBezTo>
                    <a:pt x="226" y="51"/>
                    <a:pt x="175" y="0"/>
                    <a:pt x="113" y="0"/>
                  </a:cubicBezTo>
                  <a:close/>
                  <a:moveTo>
                    <a:pt x="113" y="223"/>
                  </a:moveTo>
                  <a:cubicBezTo>
                    <a:pt x="3" y="113"/>
                    <a:pt x="3" y="113"/>
                    <a:pt x="3" y="113"/>
                  </a:cubicBezTo>
                  <a:cubicBezTo>
                    <a:pt x="113" y="3"/>
                    <a:pt x="113" y="3"/>
                    <a:pt x="113" y="3"/>
                  </a:cubicBezTo>
                  <a:cubicBezTo>
                    <a:pt x="223" y="113"/>
                    <a:pt x="223" y="113"/>
                    <a:pt x="223" y="113"/>
                  </a:cubicBezTo>
                  <a:cubicBezTo>
                    <a:pt x="113" y="223"/>
                    <a:pt x="113" y="223"/>
                    <a:pt x="113" y="223"/>
                  </a:cubicBezTo>
                  <a:close/>
                </a:path>
              </a:pathLst>
            </a:custGeom>
            <a:solidFill>
              <a:schemeClr val="bg1"/>
            </a:solidFill>
            <a:ln w="9525">
              <a:noFill/>
            </a:ln>
          </p:spPr>
          <p:txBody>
            <a:bodyPr/>
            <a:p>
              <a:endParaRPr lang="zh-CN" altLang="en-US"/>
            </a:p>
          </p:txBody>
        </p:sp>
        <p:sp>
          <p:nvSpPr>
            <p:cNvPr id="4102" name="Freeform 6"/>
            <p:cNvSpPr/>
            <p:nvPr/>
          </p:nvSpPr>
          <p:spPr>
            <a:xfrm>
              <a:off x="7755903" y="560630"/>
              <a:ext cx="242887" cy="330200"/>
            </a:xfrm>
            <a:custGeom>
              <a:avLst/>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0"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0"/>
                </a:cxn>
                <a:cxn ang="0">
                  <a:pos x="2147483646" y="0"/>
                </a:cxn>
                <a:cxn ang="0">
                  <a:pos x="2147483646" y="2147483646"/>
                </a:cxn>
              </a:cxnLst>
              <a:pathLst>
                <a:path w="64" h="87">
                  <a:moveTo>
                    <a:pt x="38" y="54"/>
                  </a:moveTo>
                  <a:cubicBezTo>
                    <a:pt x="38" y="59"/>
                    <a:pt x="37" y="63"/>
                    <a:pt x="36" y="64"/>
                  </a:cubicBezTo>
                  <a:cubicBezTo>
                    <a:pt x="35" y="66"/>
                    <a:pt x="34" y="67"/>
                    <a:pt x="32" y="67"/>
                  </a:cubicBezTo>
                  <a:cubicBezTo>
                    <a:pt x="32" y="67"/>
                    <a:pt x="31" y="67"/>
                    <a:pt x="31" y="67"/>
                  </a:cubicBezTo>
                  <a:cubicBezTo>
                    <a:pt x="29" y="67"/>
                    <a:pt x="27" y="66"/>
                    <a:pt x="26" y="64"/>
                  </a:cubicBezTo>
                  <a:cubicBezTo>
                    <a:pt x="25" y="63"/>
                    <a:pt x="24" y="59"/>
                    <a:pt x="24" y="54"/>
                  </a:cubicBezTo>
                  <a:cubicBezTo>
                    <a:pt x="24" y="48"/>
                    <a:pt x="24" y="48"/>
                    <a:pt x="24" y="48"/>
                  </a:cubicBezTo>
                  <a:cubicBezTo>
                    <a:pt x="0" y="48"/>
                    <a:pt x="0" y="48"/>
                    <a:pt x="0" y="48"/>
                  </a:cubicBezTo>
                  <a:cubicBezTo>
                    <a:pt x="0" y="51"/>
                    <a:pt x="0" y="51"/>
                    <a:pt x="0" y="51"/>
                  </a:cubicBezTo>
                  <a:cubicBezTo>
                    <a:pt x="0" y="62"/>
                    <a:pt x="2" y="71"/>
                    <a:pt x="7" y="77"/>
                  </a:cubicBezTo>
                  <a:cubicBezTo>
                    <a:pt x="12" y="83"/>
                    <a:pt x="20" y="87"/>
                    <a:pt x="31" y="87"/>
                  </a:cubicBezTo>
                  <a:cubicBezTo>
                    <a:pt x="32" y="87"/>
                    <a:pt x="32" y="87"/>
                    <a:pt x="32" y="87"/>
                  </a:cubicBezTo>
                  <a:cubicBezTo>
                    <a:pt x="43" y="86"/>
                    <a:pt x="50" y="84"/>
                    <a:pt x="56" y="78"/>
                  </a:cubicBezTo>
                  <a:cubicBezTo>
                    <a:pt x="62" y="73"/>
                    <a:pt x="64" y="63"/>
                    <a:pt x="64" y="50"/>
                  </a:cubicBezTo>
                  <a:cubicBezTo>
                    <a:pt x="64" y="0"/>
                    <a:pt x="64" y="0"/>
                    <a:pt x="64" y="0"/>
                  </a:cubicBezTo>
                  <a:cubicBezTo>
                    <a:pt x="38" y="0"/>
                    <a:pt x="38" y="0"/>
                    <a:pt x="38" y="0"/>
                  </a:cubicBezTo>
                  <a:cubicBezTo>
                    <a:pt x="38" y="54"/>
                    <a:pt x="38" y="54"/>
                    <a:pt x="38" y="54"/>
                  </a:cubicBezTo>
                  <a:close/>
                </a:path>
              </a:pathLst>
            </a:custGeom>
            <a:solidFill>
              <a:schemeClr val="bg1"/>
            </a:solidFill>
            <a:ln w="9525">
              <a:noFill/>
            </a:ln>
          </p:spPr>
          <p:txBody>
            <a:bodyPr/>
            <a:p>
              <a:endParaRPr lang="zh-CN" altLang="en-US"/>
            </a:p>
          </p:txBody>
        </p:sp>
        <p:sp>
          <p:nvSpPr>
            <p:cNvPr id="4103" name="Freeform 7"/>
            <p:cNvSpPr>
              <a:spLocks noEditPoints="1"/>
            </p:cNvSpPr>
            <p:nvPr/>
          </p:nvSpPr>
          <p:spPr>
            <a:xfrm>
              <a:off x="8028953" y="560630"/>
              <a:ext cx="300037" cy="327025"/>
            </a:xfrm>
            <a:custGeom>
              <a:avLst/>
              <a:gdLst/>
              <a:ahLst/>
              <a:cxnLst>
                <a:cxn ang="0">
                  <a:pos x="2147483646" y="2147483646"/>
                </a:cxn>
                <a:cxn ang="0">
                  <a:pos x="2147483646" y="2147483646"/>
                </a:cxn>
                <a:cxn ang="0">
                  <a:pos x="2147483646" y="2147483646"/>
                </a:cxn>
                <a:cxn ang="0">
                  <a:pos x="2147483646" y="2147483646"/>
                </a:cxn>
                <a:cxn ang="0">
                  <a:pos x="2147483646" y="0"/>
                </a:cxn>
                <a:cxn ang="0">
                  <a:pos x="2147483646" y="0"/>
                </a:cxn>
                <a:cxn ang="0">
                  <a:pos x="2147483646" y="0"/>
                </a:cxn>
                <a:cxn ang="0">
                  <a:pos x="0" y="0"/>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pathLst>
                <a:path w="79" h="86">
                  <a:moveTo>
                    <a:pt x="78" y="29"/>
                  </a:moveTo>
                  <a:cubicBezTo>
                    <a:pt x="77" y="25"/>
                    <a:pt x="76" y="20"/>
                    <a:pt x="73" y="16"/>
                  </a:cubicBezTo>
                  <a:cubicBezTo>
                    <a:pt x="71" y="12"/>
                    <a:pt x="68" y="9"/>
                    <a:pt x="65" y="7"/>
                  </a:cubicBezTo>
                  <a:cubicBezTo>
                    <a:pt x="61" y="4"/>
                    <a:pt x="57" y="2"/>
                    <a:pt x="53" y="1"/>
                  </a:cubicBezTo>
                  <a:cubicBezTo>
                    <a:pt x="49" y="0"/>
                    <a:pt x="45" y="0"/>
                    <a:pt x="40" y="0"/>
                  </a:cubicBezTo>
                  <a:cubicBezTo>
                    <a:pt x="39" y="0"/>
                    <a:pt x="39" y="0"/>
                    <a:pt x="39" y="0"/>
                  </a:cubicBezTo>
                  <a:cubicBezTo>
                    <a:pt x="3" y="0"/>
                    <a:pt x="3" y="0"/>
                    <a:pt x="3" y="0"/>
                  </a:cubicBezTo>
                  <a:cubicBezTo>
                    <a:pt x="0" y="0"/>
                    <a:pt x="0" y="0"/>
                    <a:pt x="0" y="0"/>
                  </a:cubicBezTo>
                  <a:cubicBezTo>
                    <a:pt x="0" y="86"/>
                    <a:pt x="0" y="86"/>
                    <a:pt x="0" y="86"/>
                  </a:cubicBezTo>
                  <a:cubicBezTo>
                    <a:pt x="3" y="86"/>
                    <a:pt x="3" y="86"/>
                    <a:pt x="3" y="86"/>
                  </a:cubicBezTo>
                  <a:cubicBezTo>
                    <a:pt x="39" y="86"/>
                    <a:pt x="39" y="86"/>
                    <a:pt x="39" y="86"/>
                  </a:cubicBezTo>
                  <a:cubicBezTo>
                    <a:pt x="39" y="86"/>
                    <a:pt x="39" y="86"/>
                    <a:pt x="39" y="86"/>
                  </a:cubicBezTo>
                  <a:cubicBezTo>
                    <a:pt x="55" y="86"/>
                    <a:pt x="69" y="80"/>
                    <a:pt x="75" y="65"/>
                  </a:cubicBezTo>
                  <a:cubicBezTo>
                    <a:pt x="78" y="60"/>
                    <a:pt x="79" y="53"/>
                    <a:pt x="79" y="45"/>
                  </a:cubicBezTo>
                  <a:cubicBezTo>
                    <a:pt x="79" y="39"/>
                    <a:pt x="79" y="34"/>
                    <a:pt x="78" y="29"/>
                  </a:cubicBezTo>
                  <a:close/>
                  <a:moveTo>
                    <a:pt x="51" y="53"/>
                  </a:moveTo>
                  <a:cubicBezTo>
                    <a:pt x="49" y="61"/>
                    <a:pt x="45" y="64"/>
                    <a:pt x="39" y="66"/>
                  </a:cubicBezTo>
                  <a:cubicBezTo>
                    <a:pt x="35" y="66"/>
                    <a:pt x="31" y="66"/>
                    <a:pt x="27" y="66"/>
                  </a:cubicBezTo>
                  <a:cubicBezTo>
                    <a:pt x="27" y="20"/>
                    <a:pt x="27" y="20"/>
                    <a:pt x="27" y="20"/>
                  </a:cubicBezTo>
                  <a:cubicBezTo>
                    <a:pt x="35" y="20"/>
                    <a:pt x="35" y="20"/>
                    <a:pt x="35" y="20"/>
                  </a:cubicBezTo>
                  <a:cubicBezTo>
                    <a:pt x="37" y="20"/>
                    <a:pt x="38" y="20"/>
                    <a:pt x="39" y="20"/>
                  </a:cubicBezTo>
                  <a:cubicBezTo>
                    <a:pt x="48" y="22"/>
                    <a:pt x="51" y="29"/>
                    <a:pt x="52" y="39"/>
                  </a:cubicBezTo>
                  <a:cubicBezTo>
                    <a:pt x="52" y="44"/>
                    <a:pt x="52" y="48"/>
                    <a:pt x="51" y="53"/>
                  </a:cubicBezTo>
                  <a:close/>
                </a:path>
              </a:pathLst>
            </a:custGeom>
            <a:solidFill>
              <a:schemeClr val="bg1"/>
            </a:solidFill>
            <a:ln w="9525">
              <a:noFill/>
            </a:ln>
          </p:spPr>
          <p:txBody>
            <a:bodyPr/>
            <a:p>
              <a:endParaRPr lang="zh-CN" altLang="en-US"/>
            </a:p>
          </p:txBody>
        </p:sp>
      </p:grpSp>
      <p:sp>
        <p:nvSpPr>
          <p:cNvPr id="16" name="灯片编号占位符 5"/>
          <p:cNvSpPr txBox="1"/>
          <p:nvPr/>
        </p:nvSpPr>
        <p:spPr>
          <a:xfrm>
            <a:off x="7839075" y="6621463"/>
            <a:ext cx="676275" cy="245110"/>
          </a:xfrm>
          <a:prstGeom prst="rect">
            <a:avLst/>
          </a:prstGeom>
          <a:solidFill>
            <a:schemeClr val="bg1"/>
          </a:solidFill>
        </p:spPr>
        <p:txBody>
          <a:bodyPr>
            <a:spAutoFit/>
          </a:bodyPr>
          <a:lstStyle>
            <a:defPPr>
              <a:defRPr lang="zh-CN"/>
            </a:defPPr>
            <a:lvl1pPr algn="ctr">
              <a:defRPr sz="800">
                <a:solidFill>
                  <a:srgbClr val="005BAC"/>
                </a:solidFill>
              </a:defRPr>
            </a:lvl1pPr>
          </a:lstStyle>
          <a:p>
            <a:pPr marL="0" marR="0" lvl="0" indent="0" algn="ctr" defTabSz="913130" rtl="0" eaLnBrk="1" fontAlgn="auto" latinLnBrk="0" hangingPunct="1">
              <a:lnSpc>
                <a:spcPct val="100000"/>
              </a:lnSpc>
              <a:spcBef>
                <a:spcPts val="0"/>
              </a:spcBef>
              <a:spcAft>
                <a:spcPts val="0"/>
              </a:spcAft>
              <a:buClrTx/>
              <a:buSzTx/>
              <a:buFontTx/>
              <a:buNone/>
              <a:defRPr/>
            </a:pPr>
            <a:fld id="{7E1F82CB-CF86-4F92-92B8-5B3EA3870392}" type="slidenum">
              <a:rPr kumimoji="0" lang="zh-CN" altLang="en-US" sz="1000" b="0" i="0" u="none" strike="noStrike" kern="1200" cap="none" spc="0" normalizeH="0" baseline="0" noProof="0" smtClean="0">
                <a:ln>
                  <a:noFill/>
                </a:ln>
                <a:solidFill>
                  <a:srgbClr val="005BAC"/>
                </a:solidFill>
                <a:effectLst/>
                <a:uLnTx/>
                <a:uFillTx/>
                <a:latin typeface="思源黑体 CN Bold" panose="020B0800000000000000" pitchFamily="34" charset="-122"/>
                <a:ea typeface="思源黑体 CN Bold" panose="020B0800000000000000" pitchFamily="34" charset="-122"/>
                <a:cs typeface="+mn-cs"/>
              </a:rPr>
            </a:fld>
            <a:r>
              <a:rPr kumimoji="0" lang="en-US" altLang="zh-CN" sz="1000" b="0" i="0" u="none" strike="noStrike" kern="1200" cap="none" spc="0" normalizeH="0" baseline="0" noProof="0" dirty="0">
                <a:ln>
                  <a:noFill/>
                </a:ln>
                <a:solidFill>
                  <a:srgbClr val="005BAC"/>
                </a:solidFill>
                <a:effectLst/>
                <a:uLnTx/>
                <a:uFillTx/>
                <a:latin typeface="思源黑体 CN Bold" panose="020B0800000000000000" pitchFamily="34" charset="-122"/>
                <a:ea typeface="思源黑体 CN Bold" panose="020B0800000000000000" pitchFamily="34" charset="-122"/>
                <a:cs typeface="+mn-cs"/>
              </a:rPr>
              <a:t>/40</a:t>
            </a:r>
            <a:endParaRPr kumimoji="0" lang="zh-CN" altLang="en-US" sz="1000" b="0" i="0" u="none" strike="noStrike" kern="1200" cap="none" spc="0" normalizeH="0" baseline="0" noProof="0" dirty="0">
              <a:ln>
                <a:noFill/>
              </a:ln>
              <a:solidFill>
                <a:srgbClr val="005BAC"/>
              </a:solidFill>
              <a:effectLst/>
              <a:uLnTx/>
              <a:uFillTx/>
              <a:latin typeface="思源黑体 CN Bold" panose="020B0800000000000000" pitchFamily="34" charset="-122"/>
              <a:ea typeface="思源黑体 CN Bold" panose="020B0800000000000000" pitchFamily="34" charset="-122"/>
              <a:cs typeface="+mn-cs"/>
            </a:endParaRPr>
          </a:p>
        </p:txBody>
      </p:sp>
      <p:sp>
        <p:nvSpPr>
          <p:cNvPr id="17" name="日期占位符 1"/>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BB8B8D74-45C4-499D-8994-FBE28F45CAF5}" type="datetimeFigureOut">
              <a:rPr kumimoji="0" lang="en-US" sz="1200" b="0" i="0" u="none" strike="noStrike" kern="1200" cap="none" spc="0" normalizeH="0" baseline="0" noProof="0">
                <a:ln>
                  <a:noFill/>
                </a:ln>
                <a:solidFill>
                  <a:schemeClr val="tx1">
                    <a:tint val="75000"/>
                  </a:schemeClr>
                </a:solidFill>
                <a:effectLst/>
                <a:uLnTx/>
                <a:uFillTx/>
                <a:latin typeface="+mn-lt"/>
                <a:ea typeface="+mn-ea"/>
                <a:cs typeface="+mn-cs"/>
              </a:rPr>
            </a:fld>
            <a:endParaRPr kumimoji="0" lang="en-US" sz="12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sp>
        <p:nvSpPr>
          <p:cNvPr id="18" name="页脚占位符 2"/>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19" name="灯片编号占位符 3"/>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5404C7A0-CDAC-43D7-9AC9-06AA2BD663DE}" type="slidenum">
              <a:rPr kumimoji="0" lang="en-US" sz="1200" b="0" i="0" u="none" strike="noStrike" kern="1200" cap="none" spc="0" normalizeH="0" baseline="0" noProof="0">
                <a:ln>
                  <a:noFill/>
                </a:ln>
                <a:solidFill>
                  <a:schemeClr val="tx1">
                    <a:tint val="75000"/>
                  </a:schemeClr>
                </a:solidFill>
                <a:effectLst/>
                <a:uLnTx/>
                <a:uFillTx/>
                <a:latin typeface="+mn-lt"/>
                <a:ea typeface="+mn-ea"/>
                <a:cs typeface="+mn-cs"/>
              </a:rPr>
            </a:fld>
            <a:endParaRPr kumimoji="0" lang="en-US" sz="12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6" name="图片占位符 2"/>
          <p:cNvSpPr>
            <a:spLocks noGrp="1"/>
          </p:cNvSpPr>
          <p:nvPr>
            <p:ph type="pic" sz="quarter" idx="10"/>
          </p:nvPr>
        </p:nvSpPr>
        <p:spPr>
          <a:xfrm>
            <a:off x="0" y="0"/>
            <a:ext cx="9144000" cy="4403725"/>
          </a:xfrm>
          <a:prstGeom prst="rect">
            <a:avLst/>
          </a:prstGeom>
        </p:spPr>
        <p:txBody>
          <a:bodyPr/>
          <a:lstStyle/>
          <a:p>
            <a:endParaRPr lang="zh-CN" altLang="en-US"/>
          </a:p>
        </p:txBody>
      </p:sp>
      <p:sp>
        <p:nvSpPr>
          <p:cNvPr id="7" name="文本占位符 4"/>
          <p:cNvSpPr>
            <a:spLocks noGrp="1"/>
          </p:cNvSpPr>
          <p:nvPr>
            <p:ph type="body" sz="quarter" idx="11"/>
          </p:nvPr>
        </p:nvSpPr>
        <p:spPr>
          <a:xfrm>
            <a:off x="0" y="3075709"/>
            <a:ext cx="9144000" cy="1328016"/>
          </a:xfrm>
          <a:prstGeom prst="rect">
            <a:avLst/>
          </a:prstGeom>
          <a:solidFill>
            <a:schemeClr val="accent1">
              <a:lumMod val="75000"/>
              <a:alpha val="74000"/>
            </a:schemeClr>
          </a:solidFill>
          <a:ln>
            <a:noFill/>
          </a:ln>
        </p:spPr>
        <p:txBody>
          <a:bodyPr vert="horz" lIns="91440" tIns="45720" rIns="91440" bIns="45720" rtlCol="0">
            <a:normAutofit/>
          </a:bodyPr>
          <a:lstStyle>
            <a:lvl1pPr>
              <a:defRPr lang="zh-CN" altLang="en-US" dirty="0">
                <a:solidFill>
                  <a:schemeClr val="tx1">
                    <a:alpha val="0"/>
                  </a:schemeClr>
                </a:solidFill>
              </a:defRPr>
            </a:lvl1pPr>
          </a:lstStyle>
          <a:p>
            <a:pPr lvl="0"/>
            <a:endParaRPr lang="zh-CN" altLang="en-US" dirty="0"/>
          </a:p>
        </p:txBody>
      </p:sp>
      <p:sp>
        <p:nvSpPr>
          <p:cNvPr id="8" name="标题 1"/>
          <p:cNvSpPr>
            <a:spLocks noGrp="1"/>
          </p:cNvSpPr>
          <p:nvPr>
            <p:ph type="ctrTitle" hasCustomPrompt="1"/>
          </p:nvPr>
        </p:nvSpPr>
        <p:spPr>
          <a:xfrm>
            <a:off x="1464468" y="2264954"/>
            <a:ext cx="4069557" cy="1621509"/>
          </a:xfrm>
          <a:prstGeom prst="rect">
            <a:avLst/>
          </a:prstGeom>
        </p:spPr>
        <p:txBody>
          <a:bodyPr anchor="b">
            <a:normAutofit/>
          </a:bodyPr>
          <a:lstStyle>
            <a:lvl1pPr marL="0" indent="0" algn="l">
              <a:buFont typeface="Arial" panose="020B0604020202020204" pitchFamily="34" charset="0"/>
              <a:buNone/>
              <a:defRPr sz="2400">
                <a:solidFill>
                  <a:schemeClr val="tx1"/>
                </a:solidFill>
              </a:defRPr>
            </a:lvl1pPr>
          </a:lstStyle>
          <a:p>
            <a:r>
              <a:rPr lang="en-US" altLang="zh-CN" dirty="0"/>
              <a:t>Conclusion</a:t>
            </a:r>
            <a:endParaRPr lang="zh-CN" altLang="en-US" dirty="0"/>
          </a:p>
        </p:txBody>
      </p:sp>
      <p:sp>
        <p:nvSpPr>
          <p:cNvPr id="9" name="文本占位符 62"/>
          <p:cNvSpPr>
            <a:spLocks noGrp="1"/>
          </p:cNvSpPr>
          <p:nvPr>
            <p:ph type="body" sz="quarter" idx="18" hasCustomPrompt="1"/>
          </p:nvPr>
        </p:nvSpPr>
        <p:spPr>
          <a:xfrm>
            <a:off x="1464468" y="4571190"/>
            <a:ext cx="4069557" cy="310871"/>
          </a:xfrm>
          <a:prstGeom prst="rect">
            <a:avLst/>
          </a:prstGeom>
        </p:spPr>
        <p:txBody>
          <a:bodyPr vert="horz" lIns="91440" tIns="45720" rIns="91440" bIns="45720" rtlCol="0">
            <a:normAutofit/>
          </a:bodyPr>
          <a:lstStyle>
            <a:lvl1pPr marL="0" indent="0" algn="l">
              <a:buNone/>
              <a:defRPr lang="zh-CN" altLang="en-US" sz="1125" smtClean="0">
                <a:solidFill>
                  <a:schemeClr val="tx1"/>
                </a:solidFill>
              </a:defRPr>
            </a:lvl1pPr>
            <a:lvl2pPr>
              <a:defRPr lang="zh-CN" altLang="en-US" sz="1500" smtClean="0"/>
            </a:lvl2pPr>
            <a:lvl3pPr>
              <a:defRPr lang="zh-CN" altLang="en-US" sz="1350" smtClean="0"/>
            </a:lvl3pPr>
            <a:lvl4pPr>
              <a:defRPr lang="zh-CN" altLang="en-US" sz="1200" smtClean="0"/>
            </a:lvl4pPr>
            <a:lvl5pPr>
              <a:defRPr lang="zh-CN" altLang="en-US" sz="1200"/>
            </a:lvl5pPr>
          </a:lstStyle>
          <a:p>
            <a:pPr marL="228600" marR="0" lvl="0" indent="-228600" fontAlgn="auto">
              <a:spcAft>
                <a:spcPts val="0"/>
              </a:spcAft>
              <a:buClrTx/>
              <a:buSzTx/>
            </a:pPr>
            <a:r>
              <a:rPr lang="en-US" altLang="zh-CN" dirty="0"/>
              <a:t>Data</a:t>
            </a:r>
            <a:endParaRPr lang="en-US" altLang="zh-CN" dirty="0"/>
          </a:p>
        </p:txBody>
      </p:sp>
      <p:sp>
        <p:nvSpPr>
          <p:cNvPr id="10" name="文本占位符 13"/>
          <p:cNvSpPr>
            <a:spLocks noGrp="1"/>
          </p:cNvSpPr>
          <p:nvPr>
            <p:ph type="body" sz="quarter" idx="19" hasCustomPrompt="1"/>
          </p:nvPr>
        </p:nvSpPr>
        <p:spPr>
          <a:xfrm>
            <a:off x="1464469" y="4274919"/>
            <a:ext cx="4069557" cy="296271"/>
          </a:xfrm>
          <a:prstGeom prst="rect">
            <a:avLst/>
          </a:prstGeom>
        </p:spPr>
        <p:txBody>
          <a:bodyPr vert="horz" anchor="ctr">
            <a:noAutofit/>
          </a:bodyPr>
          <a:lstStyle>
            <a:lvl1pPr marL="0" indent="0" algn="l">
              <a:buNone/>
              <a:defRPr sz="1125" b="0">
                <a:solidFill>
                  <a:schemeClr val="tx1"/>
                </a:solidFill>
              </a:defRPr>
            </a:lvl1pPr>
            <a:lvl2pPr marL="342900" indent="0">
              <a:buNone/>
              <a:defRPr/>
            </a:lvl2pPr>
            <a:lvl3pPr marL="685800" indent="0">
              <a:buNone/>
              <a:defRPr/>
            </a:lvl3pPr>
            <a:lvl4pPr marL="1028700" indent="0">
              <a:buNone/>
              <a:defRPr/>
            </a:lvl4pPr>
            <a:lvl5pPr marL="1371600" indent="0">
              <a:buNone/>
              <a:defRPr/>
            </a:lvl5pPr>
          </a:lstStyle>
          <a:p>
            <a:pPr lvl="0"/>
            <a:r>
              <a:rPr lang="en-US" altLang="zh-CN" dirty="0"/>
              <a:t>Signature</a:t>
            </a:r>
            <a:endParaRPr lang="en-US" altLang="zh-CN" dirty="0"/>
          </a:p>
        </p:txBody>
      </p:sp>
    </p:spTree>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7" Type="http://schemas.openxmlformats.org/officeDocument/2006/relationships/image" Target="../media/image3.jpeg"/><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0">
          <a:blip r:embed="rId7"/>
          <a:stretch>
            <a:fillRect/>
          </a:stretch>
        </a:blipFill>
        <a:effectLst/>
      </p:bgPr>
    </p:bg>
    <p:spTree>
      <p:nvGrpSpPr>
        <p:cNvPr id="1" name=""/>
        <p:cNvGrpSpPr/>
        <p:nvPr/>
      </p:nvGrpSpPr>
      <p:grpSpPr/>
      <p:sp>
        <p:nvSpPr>
          <p:cNvPr id="1026" name="Title Placeholder 1"/>
          <p:cNvSpPr>
            <a:spLocks noGrp="1"/>
          </p:cNvSpPr>
          <p:nvPr>
            <p:ph type="title"/>
          </p:nvPr>
        </p:nvSpPr>
        <p:spPr>
          <a:xfrm>
            <a:off x="628650" y="365125"/>
            <a:ext cx="7886700" cy="1325563"/>
          </a:xfrm>
          <a:prstGeom prst="rect">
            <a:avLst/>
          </a:prstGeom>
          <a:noFill/>
          <a:ln w="9525">
            <a:noFill/>
          </a:ln>
        </p:spPr>
        <p:txBody>
          <a:bodyPr anchor="ctr"/>
          <a:p>
            <a:pPr lvl="0"/>
            <a:r>
              <a:rPr lang="zh-CN" altLang="en-US" dirty="0"/>
              <a:t>单击此处编辑母版标题样式</a:t>
            </a:r>
            <a:endParaRPr lang="en-US" altLang="zh-CN" dirty="0"/>
          </a:p>
        </p:txBody>
      </p:sp>
      <p:sp>
        <p:nvSpPr>
          <p:cNvPr id="1027" name="Text Placeholder 2"/>
          <p:cNvSpPr>
            <a:spLocks noGrp="1"/>
          </p:cNvSpPr>
          <p:nvPr>
            <p:ph type="body"/>
          </p:nvPr>
        </p:nvSpPr>
        <p:spPr>
          <a:xfrm>
            <a:off x="628650" y="1825625"/>
            <a:ext cx="7886700" cy="4351338"/>
          </a:xfrm>
          <a:prstGeom prst="rect">
            <a:avLst/>
          </a:prstGeom>
          <a:noFill/>
          <a:ln w="9525">
            <a:noFill/>
          </a:ln>
        </p:spPr>
        <p:txBody>
          <a:bodyPr anchor="t"/>
          <a:p>
            <a:pPr lvl="0"/>
            <a:r>
              <a:rPr lang="zh-CN" altLang="en-US" dirty="0"/>
              <a:t>单击此处编辑母版文本样式</a:t>
            </a:r>
            <a:endParaRPr lang="zh-CN" altLang="en-US" dirty="0"/>
          </a:p>
          <a:p>
            <a:pPr lvl="1" indent="-228600"/>
            <a:r>
              <a:rPr lang="zh-CN" altLang="en-US" dirty="0"/>
              <a:t>第二级</a:t>
            </a:r>
            <a:endParaRPr lang="zh-CN" altLang="en-US" dirty="0"/>
          </a:p>
          <a:p>
            <a:pPr lvl="2" indent="-228600"/>
            <a:r>
              <a:rPr lang="zh-CN" altLang="en-US" dirty="0"/>
              <a:t>第三级</a:t>
            </a:r>
            <a:endParaRPr lang="zh-CN" altLang="en-US" dirty="0"/>
          </a:p>
          <a:p>
            <a:pPr lvl="3" indent="-228600"/>
            <a:r>
              <a:rPr lang="zh-CN" altLang="en-US" dirty="0"/>
              <a:t>第四级</a:t>
            </a:r>
            <a:endParaRPr lang="zh-CN" altLang="en-US" dirty="0"/>
          </a:p>
          <a:p>
            <a:pPr lvl="4" indent="-228600"/>
            <a:r>
              <a:rPr lang="zh-CN" altLang="en-US" dirty="0"/>
              <a:t>第五级</a:t>
            </a:r>
            <a:endParaRPr lang="en-US" altLang="zh-CN" dirty="0"/>
          </a:p>
        </p:txBody>
      </p:sp>
      <p:sp>
        <p:nvSpPr>
          <p:cNvPr id="4" name="Date Placeholder 3"/>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defTabSz="914400"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D3607985-C25E-4E31-8CF8-E0667E0824F7}" type="datetimeFigureOut">
              <a:rPr kumimoji="0" lang="en-US" sz="1200" b="0" i="0" u="none" strike="noStrike" kern="1200" cap="none" spc="0" normalizeH="0" baseline="0" noProof="0">
                <a:ln>
                  <a:noFill/>
                </a:ln>
                <a:solidFill>
                  <a:schemeClr val="tx1">
                    <a:tint val="75000"/>
                  </a:schemeClr>
                </a:solidFill>
                <a:effectLst/>
                <a:uLnTx/>
                <a:uFillTx/>
                <a:latin typeface="+mn-lt"/>
                <a:ea typeface="+mn-ea"/>
                <a:cs typeface="+mn-cs"/>
              </a:rPr>
            </a:fld>
            <a:endParaRPr kumimoji="0" lang="en-US" sz="12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sp>
        <p:nvSpPr>
          <p:cNvPr id="5" name="Footer Placeholder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defTabSz="914400"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Slide Number Placeholder 5"/>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defTabSz="914400"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6CB9832C-5840-4F8C-BF3B-6BA6310F5D21}" type="slidenum">
              <a:rPr kumimoji="0" lang="en-US" sz="1200" b="0" i="0" u="none" strike="noStrike" kern="1200" cap="none" spc="0" normalizeH="0" baseline="0" noProof="0">
                <a:ln>
                  <a:noFill/>
                </a:ln>
                <a:solidFill>
                  <a:schemeClr val="tx1">
                    <a:tint val="75000"/>
                  </a:schemeClr>
                </a:solidFill>
                <a:effectLst/>
                <a:uLnTx/>
                <a:uFillTx/>
                <a:latin typeface="+mn-lt"/>
                <a:ea typeface="+mn-ea"/>
                <a:cs typeface="+mn-cs"/>
              </a:rPr>
            </a:fld>
            <a:endParaRPr kumimoji="0" lang="en-US" sz="12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p:hf sldNum="0" hdr="0" ftr="0" dt="0"/>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xml"/><Relationship Id="rId2" Type="http://schemas.openxmlformats.org/officeDocument/2006/relationships/image" Target="../media/image5.png"/><Relationship Id="rId1" Type="http://schemas.openxmlformats.org/officeDocument/2006/relationships/image" Target="../media/image4.png"/></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4.xml"/><Relationship Id="rId2" Type="http://schemas.openxmlformats.org/officeDocument/2006/relationships/tags" Target="../tags/tag10.xml"/><Relationship Id="rId1" Type="http://schemas.openxmlformats.org/officeDocument/2006/relationships/image" Target="../media/image24.png"/></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4.xml"/><Relationship Id="rId2" Type="http://schemas.openxmlformats.org/officeDocument/2006/relationships/tags" Target="../tags/tag11.xml"/><Relationship Id="rId1" Type="http://schemas.openxmlformats.org/officeDocument/2006/relationships/image" Target="../media/image25.png"/></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4.xml"/><Relationship Id="rId2" Type="http://schemas.openxmlformats.org/officeDocument/2006/relationships/tags" Target="../tags/tag12.xml"/><Relationship Id="rId1" Type="http://schemas.openxmlformats.org/officeDocument/2006/relationships/image" Target="../media/image26.png"/></Relationships>
</file>

<file path=ppt/slides/_rels/slide2.xml.rels><?xml version="1.0" encoding="UTF-8" standalone="yes"?>
<Relationships xmlns="http://schemas.openxmlformats.org/package/2006/relationships"><Relationship Id="rId9" Type="http://schemas.openxmlformats.org/officeDocument/2006/relationships/image" Target="../media/image14.png"/><Relationship Id="rId8" Type="http://schemas.openxmlformats.org/officeDocument/2006/relationships/image" Target="../media/image13.png"/><Relationship Id="rId7" Type="http://schemas.openxmlformats.org/officeDocument/2006/relationships/image" Target="../media/image12.png"/><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 Id="rId3" Type="http://schemas.microsoft.com/office/2007/relationships/hdphoto" Target="../media/image8.wdp"/><Relationship Id="rId2" Type="http://schemas.openxmlformats.org/officeDocument/2006/relationships/image" Target="../media/image7.png"/><Relationship Id="rId16" Type="http://schemas.openxmlformats.org/officeDocument/2006/relationships/notesSlide" Target="../notesSlides/notesSlide2.xml"/><Relationship Id="rId15" Type="http://schemas.openxmlformats.org/officeDocument/2006/relationships/slideLayout" Target="../slideLayouts/slideLayout4.xml"/><Relationship Id="rId14" Type="http://schemas.openxmlformats.org/officeDocument/2006/relationships/tags" Target="../tags/tag1.xml"/><Relationship Id="rId13" Type="http://schemas.openxmlformats.org/officeDocument/2006/relationships/image" Target="../media/image18.png"/><Relationship Id="rId12" Type="http://schemas.openxmlformats.org/officeDocument/2006/relationships/image" Target="../media/image17.png"/><Relationship Id="rId11" Type="http://schemas.openxmlformats.org/officeDocument/2006/relationships/image" Target="../media/image16.png"/><Relationship Id="rId10" Type="http://schemas.openxmlformats.org/officeDocument/2006/relationships/image" Target="../media/image15.png"/><Relationship Id="rId1" Type="http://schemas.openxmlformats.org/officeDocument/2006/relationships/image" Target="../media/image6.jpe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4.xml"/><Relationship Id="rId1" Type="http://schemas.openxmlformats.org/officeDocument/2006/relationships/tags" Target="../tags/tag2.xml"/></Relationships>
</file>

<file path=ppt/slides/_rels/slide4.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slideLayout" Target="../slideLayouts/slideLayout4.xml"/><Relationship Id="rId3" Type="http://schemas.openxmlformats.org/officeDocument/2006/relationships/tags" Target="../tags/tag4.xml"/><Relationship Id="rId2" Type="http://schemas.openxmlformats.org/officeDocument/2006/relationships/image" Target="../media/image19.png"/><Relationship Id="rId1" Type="http://schemas.openxmlformats.org/officeDocument/2006/relationships/tags" Target="../tags/tag3.xml"/></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4.xml"/><Relationship Id="rId2" Type="http://schemas.openxmlformats.org/officeDocument/2006/relationships/tags" Target="../tags/tag5.xml"/><Relationship Id="rId1" Type="http://schemas.openxmlformats.org/officeDocument/2006/relationships/image" Target="../media/image20.png"/></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4.xml"/><Relationship Id="rId2" Type="http://schemas.openxmlformats.org/officeDocument/2006/relationships/tags" Target="../tags/tag6.xml"/><Relationship Id="rId1" Type="http://schemas.openxmlformats.org/officeDocument/2006/relationships/image" Target="../media/image21.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4.xml"/><Relationship Id="rId1" Type="http://schemas.openxmlformats.org/officeDocument/2006/relationships/tags" Target="../tags/tag7.xml"/></Relationships>
</file>

<file path=ppt/slides/_rels/slide8.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4.xml"/><Relationship Id="rId2" Type="http://schemas.openxmlformats.org/officeDocument/2006/relationships/tags" Target="../tags/tag8.xml"/><Relationship Id="rId1" Type="http://schemas.openxmlformats.org/officeDocument/2006/relationships/image" Target="../media/image22.png"/></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4.xml"/><Relationship Id="rId2" Type="http://schemas.openxmlformats.org/officeDocument/2006/relationships/tags" Target="../tags/tag9.xml"/><Relationship Id="rId1"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任意多边形: 形状 2"/>
          <p:cNvSpPr/>
          <p:nvPr/>
        </p:nvSpPr>
        <p:spPr>
          <a:xfrm>
            <a:off x="635" y="635"/>
            <a:ext cx="9144000" cy="4413250"/>
          </a:xfrm>
          <a:custGeom>
            <a:avLst/>
            <a:gdLst>
              <a:gd name="connsiteX0" fmla="*/ 0 w 12192000"/>
              <a:gd name="connsiteY0" fmla="*/ 0 h 3429000"/>
              <a:gd name="connsiteX1" fmla="*/ 12192000 w 12192000"/>
              <a:gd name="connsiteY1" fmla="*/ 0 h 3429000"/>
              <a:gd name="connsiteX2" fmla="*/ 12192000 w 12192000"/>
              <a:gd name="connsiteY2" fmla="*/ 2686690 h 3429000"/>
              <a:gd name="connsiteX3" fmla="*/ 11943996 w 12192000"/>
              <a:gd name="connsiteY3" fmla="*/ 2762432 h 3429000"/>
              <a:gd name="connsiteX4" fmla="*/ 6418385 w 12192000"/>
              <a:gd name="connsiteY4" fmla="*/ 3429000 h 3429000"/>
              <a:gd name="connsiteX5" fmla="*/ 275889 w 12192000"/>
              <a:gd name="connsiteY5" fmla="*/ 2574032 h 3429000"/>
              <a:gd name="connsiteX6" fmla="*/ 0 w 12192000"/>
              <a:gd name="connsiteY6" fmla="*/ 2472027 h 3429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3429000">
                <a:moveTo>
                  <a:pt x="0" y="0"/>
                </a:moveTo>
                <a:lnTo>
                  <a:pt x="12192000" y="0"/>
                </a:lnTo>
                <a:lnTo>
                  <a:pt x="12192000" y="2686690"/>
                </a:lnTo>
                <a:lnTo>
                  <a:pt x="11943996" y="2762432"/>
                </a:lnTo>
                <a:cubicBezTo>
                  <a:pt x="10442405" y="3178851"/>
                  <a:pt x="8517329" y="3429000"/>
                  <a:pt x="6418385" y="3429000"/>
                </a:cubicBezTo>
                <a:cubicBezTo>
                  <a:pt x="4019592" y="3429000"/>
                  <a:pt x="1847891" y="3102275"/>
                  <a:pt x="275889" y="2574032"/>
                </a:cubicBezTo>
                <a:lnTo>
                  <a:pt x="0" y="2472027"/>
                </a:lnTo>
                <a:close/>
              </a:path>
            </a:pathLst>
          </a:custGeom>
          <a:blipFill>
            <a:blip r:embed="rId1"/>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313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1" name="标题 1"/>
          <p:cNvSpPr txBox="1"/>
          <p:nvPr/>
        </p:nvSpPr>
        <p:spPr>
          <a:xfrm>
            <a:off x="576263" y="5105083"/>
            <a:ext cx="8137525" cy="700088"/>
          </a:xfrm>
          <a:prstGeom prst="rect">
            <a:avLst/>
          </a:prstGeom>
        </p:spPr>
        <p:txBody>
          <a:bodyPr anchor="ctr">
            <a:normAutofit fontScale="90000"/>
          </a:bodyPr>
          <a:lstStyle>
            <a:lvl1pPr algn="ctr" rtl="0" eaLnBrk="0" fontAlgn="base" hangingPunct="0">
              <a:lnSpc>
                <a:spcPct val="90000"/>
              </a:lnSpc>
              <a:spcBef>
                <a:spcPct val="0"/>
              </a:spcBef>
              <a:spcAft>
                <a:spcPct val="0"/>
              </a:spcAft>
              <a:defRPr sz="4000" kern="1200">
                <a:solidFill>
                  <a:schemeClr val="accent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9pPr>
          </a:lstStyle>
          <a:p>
            <a:pPr marL="0" marR="0" lvl="0" indent="0" algn="ctr" defTabSz="914400" rtl="0" eaLnBrk="0" fontAlgn="base" latinLnBrk="0" hangingPunct="0">
              <a:lnSpc>
                <a:spcPct val="90000"/>
              </a:lnSpc>
              <a:spcBef>
                <a:spcPct val="0"/>
              </a:spcBef>
              <a:spcAft>
                <a:spcPct val="0"/>
              </a:spcAft>
              <a:buClrTx/>
              <a:buSzTx/>
              <a:buFontTx/>
              <a:buNone/>
              <a:defRPr/>
            </a:pPr>
            <a:r>
              <a:rPr kumimoji="0" lang="zh-CN" altLang="en-US" sz="4000" b="1" i="0" u="none" strike="noStrike" kern="1200" cap="none" spc="300" normalizeH="0" baseline="0" noProof="0" dirty="0">
                <a:ln>
                  <a:noFill/>
                </a:ln>
                <a:solidFill>
                  <a:srgbClr val="0D63B0"/>
                </a:solidFill>
                <a:effectLst/>
                <a:uLnTx/>
                <a:uFillTx/>
                <a:latin typeface="思源黑体 CN Bold" panose="020B0800000000000000" pitchFamily="34" charset="-122"/>
                <a:ea typeface="思源黑体 CN Bold" panose="020B0800000000000000" pitchFamily="34" charset="-122"/>
                <a:cs typeface="+mj-cs"/>
              </a:rPr>
              <a:t>压铸展方案</a:t>
            </a:r>
            <a:endParaRPr kumimoji="0" lang="zh-CN" altLang="en-US" sz="4000" b="1" i="0" u="none" strike="noStrike" kern="1200" cap="none" spc="300" normalizeH="0" baseline="0" noProof="0" dirty="0">
              <a:ln>
                <a:noFill/>
              </a:ln>
              <a:solidFill>
                <a:srgbClr val="0D63B0"/>
              </a:solidFill>
              <a:effectLst/>
              <a:uLnTx/>
              <a:uFillTx/>
              <a:latin typeface="思源黑体 CN Bold" panose="020B0800000000000000" pitchFamily="34" charset="-122"/>
              <a:ea typeface="思源黑体 CN Bold" panose="020B0800000000000000" pitchFamily="34" charset="-122"/>
              <a:cs typeface="+mj-cs"/>
            </a:endParaRPr>
          </a:p>
        </p:txBody>
      </p:sp>
      <p:sp>
        <p:nvSpPr>
          <p:cNvPr id="7171" name="文本占位符 13"/>
          <p:cNvSpPr txBox="1"/>
          <p:nvPr/>
        </p:nvSpPr>
        <p:spPr>
          <a:xfrm>
            <a:off x="2536825" y="5833110"/>
            <a:ext cx="4071620" cy="440690"/>
          </a:xfrm>
          <a:prstGeom prst="rect">
            <a:avLst/>
          </a:prstGeom>
          <a:noFill/>
          <a:ln w="9525">
            <a:noFill/>
          </a:ln>
        </p:spPr>
        <p:txBody>
          <a:bodyPr anchor="ctr"/>
          <a:p>
            <a:pPr algn="ctr"/>
            <a:r>
              <a:rPr lang="en-US" altLang="zh-CN" dirty="0">
                <a:solidFill>
                  <a:srgbClr val="0D63B0"/>
                </a:solidFill>
                <a:latin typeface="思源黑体 CN Normal" panose="020B0400000000000000" pitchFamily="34" charset="-122"/>
                <a:ea typeface="思源黑体 CN Normal" panose="020B0400000000000000" pitchFamily="34" charset="-122"/>
              </a:rPr>
              <a:t>2020-6</a:t>
            </a:r>
            <a:endParaRPr lang="en-US" altLang="zh-CN" dirty="0">
              <a:solidFill>
                <a:srgbClr val="0D63B0"/>
              </a:solidFill>
              <a:latin typeface="思源黑体 CN Normal" panose="020B0400000000000000" pitchFamily="34" charset="-122"/>
              <a:ea typeface="思源黑体 CN Normal" panose="020B0400000000000000" pitchFamily="34" charset="-122"/>
            </a:endParaRPr>
          </a:p>
          <a:p>
            <a:pPr algn="ctr"/>
            <a:r>
              <a:rPr lang="zh-CN" altLang="en-US" dirty="0">
                <a:solidFill>
                  <a:srgbClr val="0D63B0"/>
                </a:solidFill>
                <a:latin typeface="思源黑体 CN Normal" panose="020B0400000000000000" pitchFamily="34" charset="-122"/>
                <a:ea typeface="思源黑体 CN Normal" panose="020B0400000000000000" pitchFamily="34" charset="-122"/>
              </a:rPr>
              <a:t>江苏</a:t>
            </a:r>
            <a:r>
              <a:rPr lang="zh-CN" altLang="en-US" dirty="0">
                <a:solidFill>
                  <a:srgbClr val="0D63B0"/>
                </a:solidFill>
                <a:latin typeface="思源黑体 CN Normal" panose="020B0400000000000000" pitchFamily="34" charset="-122"/>
                <a:ea typeface="思源黑体 CN Normal" panose="020B0400000000000000" pitchFamily="34" charset="-122"/>
              </a:rPr>
              <a:t>五轴应用技术研究中心  朱云</a:t>
            </a:r>
            <a:endParaRPr lang="zh-CN" altLang="en-US" dirty="0">
              <a:solidFill>
                <a:srgbClr val="0D63B0"/>
              </a:solidFill>
              <a:latin typeface="思源黑体 CN Normal" panose="020B0400000000000000" pitchFamily="34" charset="-122"/>
              <a:ea typeface="思源黑体 CN Normal" panose="020B0400000000000000" pitchFamily="34" charset="-122"/>
            </a:endParaRPr>
          </a:p>
        </p:txBody>
      </p:sp>
      <p:pic>
        <p:nvPicPr>
          <p:cNvPr id="7172" name="图片 31"/>
          <p:cNvPicPr>
            <a:picLocks noChangeAspect="1"/>
          </p:cNvPicPr>
          <p:nvPr/>
        </p:nvPicPr>
        <p:blipFill>
          <a:blip r:embed="rId2"/>
          <a:stretch>
            <a:fillRect/>
          </a:stretch>
        </p:blipFill>
        <p:spPr>
          <a:xfrm>
            <a:off x="3863975" y="4540250"/>
            <a:ext cx="1416050" cy="565150"/>
          </a:xfrm>
          <a:prstGeom prst="rect">
            <a:avLst/>
          </a:prstGeom>
          <a:noFill/>
          <a:ln w="9525">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剪去单角的矩形 35"/>
          <p:cNvSpPr/>
          <p:nvPr/>
        </p:nvSpPr>
        <p:spPr>
          <a:xfrm rot="10800000" flipH="1">
            <a:off x="0" y="-8255"/>
            <a:ext cx="2848610" cy="517525"/>
          </a:xfrm>
          <a:prstGeom prst="snip1Rect">
            <a:avLst>
              <a:gd name="adj" fmla="val 50000"/>
            </a:avLst>
          </a:prstGeom>
          <a:solidFill>
            <a:srgbClr val="005B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p>
        </p:txBody>
      </p:sp>
      <p:sp>
        <p:nvSpPr>
          <p:cNvPr id="5" name="文本框 22"/>
          <p:cNvSpPr txBox="1">
            <a:spLocks noChangeArrowheads="1"/>
          </p:cNvSpPr>
          <p:nvPr/>
        </p:nvSpPr>
        <p:spPr bwMode="auto">
          <a:xfrm>
            <a:off x="283711" y="21758"/>
            <a:ext cx="2316480"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p>
            <a:r>
              <a:rPr lang="zh-CN" altLang="en-US" sz="2800" b="1" dirty="0" smtClean="0">
                <a:solidFill>
                  <a:schemeClr val="bg1"/>
                </a:solidFill>
                <a:latin typeface="思源黑体 CN Bold" panose="020B0800000000000000" pitchFamily="34" charset="-122"/>
                <a:ea typeface="思源黑体 CN Bold" panose="020B0800000000000000" pitchFamily="34" charset="-122"/>
              </a:rPr>
              <a:t>数字化刀具库</a:t>
            </a:r>
            <a:endParaRPr lang="zh-CN" altLang="en-US" sz="2800" b="1" dirty="0" smtClean="0">
              <a:solidFill>
                <a:schemeClr val="bg1"/>
              </a:solidFill>
              <a:latin typeface="思源黑体 CN Bold" panose="020B0800000000000000" pitchFamily="34" charset="-122"/>
              <a:ea typeface="思源黑体 CN Bold" panose="020B0800000000000000" pitchFamily="34" charset="-122"/>
            </a:endParaRPr>
          </a:p>
        </p:txBody>
      </p:sp>
      <p:sp>
        <p:nvSpPr>
          <p:cNvPr id="4" name="左大括号 3"/>
          <p:cNvSpPr/>
          <p:nvPr/>
        </p:nvSpPr>
        <p:spPr>
          <a:xfrm>
            <a:off x="4852670" y="1544320"/>
            <a:ext cx="255905" cy="2496820"/>
          </a:xfrm>
          <a:prstGeom prst="leftBrace">
            <a:avLst/>
          </a:prstGeom>
        </p:spPr>
        <p:style>
          <a:lnRef idx="3">
            <a:schemeClr val="accent2"/>
          </a:lnRef>
          <a:fillRef idx="0">
            <a:schemeClr val="accent2"/>
          </a:fillRef>
          <a:effectRef idx="2">
            <a:schemeClr val="accent2"/>
          </a:effectRef>
          <a:fontRef idx="minor">
            <a:schemeClr val="tx1"/>
          </a:fontRef>
        </p:style>
        <p:txBody>
          <a:bodyPr/>
          <a:p>
            <a:endParaRPr lang="zh-CN" altLang="en-US"/>
          </a:p>
        </p:txBody>
      </p:sp>
      <p:sp>
        <p:nvSpPr>
          <p:cNvPr id="7" name="文本框 6"/>
          <p:cNvSpPr txBox="1"/>
          <p:nvPr/>
        </p:nvSpPr>
        <p:spPr>
          <a:xfrm>
            <a:off x="5156835" y="2193290"/>
            <a:ext cx="3395980" cy="1568450"/>
          </a:xfrm>
          <a:prstGeom prst="rect">
            <a:avLst/>
          </a:prstGeom>
          <a:noFill/>
        </p:spPr>
        <p:txBody>
          <a:bodyPr wrap="square" rtlCol="0">
            <a:spAutoFit/>
          </a:bodyPr>
          <a:p>
            <a:pPr marL="285750" indent="-285750">
              <a:buFont typeface="Wingdings" panose="05000000000000000000" charset="0"/>
              <a:buChar char="u"/>
            </a:pPr>
            <a:r>
              <a:rPr lang="zh-CN" altLang="en-US" sz="2400">
                <a:latin typeface="思源黑体 CN Bold" panose="020B0800000000000000" pitchFamily="34" charset="-122"/>
                <a:ea typeface="思源黑体 CN Bold" panose="020B0800000000000000" pitchFamily="34" charset="-122"/>
              </a:rPr>
              <a:t>系统刀柄库</a:t>
            </a:r>
            <a:endParaRPr lang="zh-CN" altLang="en-US" sz="2400">
              <a:latin typeface="思源黑体 CN Bold" panose="020B0800000000000000" pitchFamily="34" charset="-122"/>
              <a:ea typeface="思源黑体 CN Bold" panose="020B0800000000000000" pitchFamily="34" charset="-122"/>
            </a:endParaRPr>
          </a:p>
          <a:p>
            <a:pPr marL="285750" indent="-285750">
              <a:buFont typeface="Wingdings" panose="05000000000000000000" charset="0"/>
              <a:buChar char="u"/>
            </a:pPr>
            <a:r>
              <a:rPr lang="zh-CN" altLang="en-US" sz="2400">
                <a:latin typeface="思源黑体 CN Bold" panose="020B0800000000000000" pitchFamily="34" charset="-122"/>
                <a:ea typeface="思源黑体 CN Bold" panose="020B0800000000000000" pitchFamily="34" charset="-122"/>
              </a:rPr>
              <a:t>刀柄规格标准化</a:t>
            </a:r>
            <a:endParaRPr lang="zh-CN" altLang="en-US" sz="2400">
              <a:latin typeface="思源黑体 CN Bold" panose="020B0800000000000000" pitchFamily="34" charset="-122"/>
              <a:ea typeface="思源黑体 CN Bold" panose="020B0800000000000000" pitchFamily="34" charset="-122"/>
            </a:endParaRPr>
          </a:p>
          <a:p>
            <a:pPr marL="285750" indent="-285750">
              <a:buFont typeface="Wingdings" panose="05000000000000000000" charset="0"/>
              <a:buChar char="u"/>
            </a:pPr>
            <a:r>
              <a:rPr lang="zh-CN" altLang="en-US" sz="2400">
                <a:latin typeface="思源黑体 CN Bold" panose="020B0800000000000000" pitchFamily="34" charset="-122"/>
                <a:ea typeface="思源黑体 CN Bold" panose="020B0800000000000000" pitchFamily="34" charset="-122"/>
              </a:rPr>
              <a:t>数字刀柄库存信息</a:t>
            </a:r>
            <a:endParaRPr lang="zh-CN" altLang="en-US" sz="2400">
              <a:latin typeface="思源黑体 CN Bold" panose="020B0800000000000000" pitchFamily="34" charset="-122"/>
              <a:ea typeface="思源黑体 CN Bold" panose="020B0800000000000000" pitchFamily="34" charset="-122"/>
            </a:endParaRPr>
          </a:p>
          <a:p>
            <a:pPr marL="285750" indent="-285750">
              <a:buFont typeface="Wingdings" panose="05000000000000000000" charset="0"/>
              <a:buChar char="u"/>
            </a:pPr>
            <a:r>
              <a:rPr lang="zh-CN" altLang="en-US" sz="2400">
                <a:latin typeface="思源黑体 CN Bold" panose="020B0800000000000000" pitchFamily="34" charset="-122"/>
                <a:ea typeface="思源黑体 CN Bold" panose="020B0800000000000000" pitchFamily="34" charset="-122"/>
              </a:rPr>
              <a:t>刀柄二维码</a:t>
            </a:r>
            <a:endParaRPr lang="zh-CN" altLang="en-US" sz="2400">
              <a:latin typeface="思源黑体 CN Bold" panose="020B0800000000000000" pitchFamily="34" charset="-122"/>
              <a:ea typeface="思源黑体 CN Bold" panose="020B0800000000000000" pitchFamily="34" charset="-122"/>
            </a:endParaRPr>
          </a:p>
        </p:txBody>
      </p:sp>
      <p:sp>
        <p:nvSpPr>
          <p:cNvPr id="8" name="文本框 7"/>
          <p:cNvSpPr txBox="1"/>
          <p:nvPr/>
        </p:nvSpPr>
        <p:spPr>
          <a:xfrm>
            <a:off x="1034415" y="5128895"/>
            <a:ext cx="3629025" cy="645160"/>
          </a:xfrm>
          <a:prstGeom prst="rect">
            <a:avLst/>
          </a:prstGeom>
          <a:noFill/>
        </p:spPr>
        <p:txBody>
          <a:bodyPr wrap="square" rtlCol="0">
            <a:spAutoFit/>
          </a:bodyPr>
          <a:p>
            <a:pPr indent="457200"/>
            <a:r>
              <a:rPr lang="zh-CN" altLang="en-US"/>
              <a:t>展示标准化的刀柄（包含规格和参数），刀柄库存信息互联互通。</a:t>
            </a:r>
            <a:endParaRPr lang="zh-CN" altLang="en-US"/>
          </a:p>
        </p:txBody>
      </p:sp>
      <p:sp>
        <p:nvSpPr>
          <p:cNvPr id="10" name="对角圆角矩形 9"/>
          <p:cNvSpPr/>
          <p:nvPr/>
        </p:nvSpPr>
        <p:spPr>
          <a:xfrm>
            <a:off x="5108575" y="4596765"/>
            <a:ext cx="3373755" cy="1974215"/>
          </a:xfrm>
          <a:prstGeom prst="round2Diag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 name="文本框 10"/>
          <p:cNvSpPr txBox="1"/>
          <p:nvPr/>
        </p:nvSpPr>
        <p:spPr>
          <a:xfrm>
            <a:off x="6083300" y="4648835"/>
            <a:ext cx="1542415" cy="368300"/>
          </a:xfrm>
          <a:prstGeom prst="rect">
            <a:avLst/>
          </a:prstGeom>
          <a:noFill/>
        </p:spPr>
        <p:txBody>
          <a:bodyPr wrap="square" rtlCol="0">
            <a:spAutoFit/>
          </a:bodyPr>
          <a:p>
            <a:pPr algn="ctr"/>
            <a:r>
              <a:rPr lang="zh-CN" altLang="en-US" b="1">
                <a:solidFill>
                  <a:schemeClr val="bg1"/>
                </a:solidFill>
                <a:latin typeface="思源黑体 CN Bold" panose="020B0800000000000000" pitchFamily="34" charset="-122"/>
                <a:ea typeface="思源黑体 CN Bold" panose="020B0800000000000000" pitchFamily="34" charset="-122"/>
              </a:rPr>
              <a:t>主要工作</a:t>
            </a:r>
            <a:endParaRPr lang="zh-CN" altLang="en-US" b="1">
              <a:solidFill>
                <a:schemeClr val="bg1"/>
              </a:solidFill>
              <a:latin typeface="思源黑体 CN Bold" panose="020B0800000000000000" pitchFamily="34" charset="-122"/>
              <a:ea typeface="思源黑体 CN Bold" panose="020B0800000000000000" pitchFamily="34" charset="-122"/>
            </a:endParaRPr>
          </a:p>
        </p:txBody>
      </p:sp>
      <p:sp>
        <p:nvSpPr>
          <p:cNvPr id="12" name="文本框 11"/>
          <p:cNvSpPr txBox="1"/>
          <p:nvPr/>
        </p:nvSpPr>
        <p:spPr>
          <a:xfrm>
            <a:off x="5573395" y="5261610"/>
            <a:ext cx="2418715" cy="1198880"/>
          </a:xfrm>
          <a:prstGeom prst="rect">
            <a:avLst/>
          </a:prstGeom>
          <a:noFill/>
        </p:spPr>
        <p:txBody>
          <a:bodyPr wrap="square" rtlCol="0">
            <a:spAutoFit/>
          </a:bodyPr>
          <a:p>
            <a:pPr marL="285750" indent="-285750">
              <a:buFont typeface="Wingdings" panose="05000000000000000000" charset="0"/>
              <a:buChar char="Ø"/>
            </a:pPr>
            <a:r>
              <a:rPr lang="zh-CN" altLang="en-US">
                <a:solidFill>
                  <a:schemeClr val="bg1"/>
                </a:solidFill>
              </a:rPr>
              <a:t>刀柄镭雕二维码</a:t>
            </a:r>
            <a:endParaRPr lang="zh-CN" altLang="en-US">
              <a:solidFill>
                <a:schemeClr val="bg1"/>
              </a:solidFill>
            </a:endParaRPr>
          </a:p>
          <a:p>
            <a:pPr marL="285750" indent="-285750">
              <a:buFont typeface="Wingdings" panose="05000000000000000000" charset="0"/>
              <a:buChar char="Ø"/>
            </a:pPr>
            <a:r>
              <a:rPr lang="zh-CN" altLang="en-US">
                <a:solidFill>
                  <a:schemeClr val="bg1"/>
                </a:solidFill>
              </a:rPr>
              <a:t>刀柄物料架</a:t>
            </a:r>
            <a:endParaRPr lang="zh-CN" altLang="en-US">
              <a:solidFill>
                <a:schemeClr val="bg1"/>
              </a:solidFill>
            </a:endParaRPr>
          </a:p>
          <a:p>
            <a:pPr marL="285750" indent="-285750">
              <a:buFont typeface="Wingdings" panose="05000000000000000000" charset="0"/>
              <a:buChar char="Ø"/>
            </a:pPr>
            <a:r>
              <a:rPr lang="zh-CN" altLang="en-US">
                <a:solidFill>
                  <a:schemeClr val="bg1"/>
                </a:solidFill>
              </a:rPr>
              <a:t>物料管理模块</a:t>
            </a:r>
            <a:r>
              <a:rPr lang="en-US" altLang="zh-CN">
                <a:solidFill>
                  <a:schemeClr val="bg1"/>
                </a:solidFill>
              </a:rPr>
              <a:t>——</a:t>
            </a:r>
            <a:r>
              <a:rPr lang="zh-CN" altLang="en-US">
                <a:solidFill>
                  <a:schemeClr val="bg1"/>
                </a:solidFill>
              </a:rPr>
              <a:t>刀柄</a:t>
            </a:r>
            <a:r>
              <a:rPr lang="zh-CN" altLang="en-US">
                <a:solidFill>
                  <a:schemeClr val="bg1"/>
                </a:solidFill>
              </a:rPr>
              <a:t>信息</a:t>
            </a:r>
            <a:r>
              <a:rPr lang="zh-CN" altLang="en-US">
                <a:solidFill>
                  <a:schemeClr val="bg1"/>
                </a:solidFill>
              </a:rPr>
              <a:t>互联互通</a:t>
            </a:r>
            <a:endParaRPr lang="zh-CN" altLang="en-US">
              <a:solidFill>
                <a:schemeClr val="bg1"/>
              </a:solidFill>
            </a:endParaRPr>
          </a:p>
        </p:txBody>
      </p:sp>
      <p:pic>
        <p:nvPicPr>
          <p:cNvPr id="6" name="图片 5"/>
          <p:cNvPicPr>
            <a:picLocks noChangeAspect="1"/>
          </p:cNvPicPr>
          <p:nvPr/>
        </p:nvPicPr>
        <p:blipFill>
          <a:blip r:embed="rId1"/>
          <a:stretch>
            <a:fillRect/>
          </a:stretch>
        </p:blipFill>
        <p:spPr>
          <a:xfrm>
            <a:off x="626745" y="1401445"/>
            <a:ext cx="4036695" cy="2783205"/>
          </a:xfrm>
          <a:prstGeom prst="rect">
            <a:avLst/>
          </a:prstGeom>
        </p:spPr>
      </p:pic>
    </p:spTree>
    <p:custDataLst>
      <p:tags r:id="rId2"/>
    </p:custData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剪去单角的矩形 35"/>
          <p:cNvSpPr/>
          <p:nvPr/>
        </p:nvSpPr>
        <p:spPr>
          <a:xfrm rot="10800000" flipH="1">
            <a:off x="0" y="-8255"/>
            <a:ext cx="3137535" cy="517525"/>
          </a:xfrm>
          <a:prstGeom prst="snip1Rect">
            <a:avLst>
              <a:gd name="adj" fmla="val 50000"/>
            </a:avLst>
          </a:prstGeom>
          <a:solidFill>
            <a:srgbClr val="005B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p>
        </p:txBody>
      </p:sp>
      <p:sp>
        <p:nvSpPr>
          <p:cNvPr id="5" name="文本框 22"/>
          <p:cNvSpPr txBox="1">
            <a:spLocks noChangeArrowheads="1"/>
          </p:cNvSpPr>
          <p:nvPr/>
        </p:nvSpPr>
        <p:spPr bwMode="auto">
          <a:xfrm>
            <a:off x="283711" y="21758"/>
            <a:ext cx="2672080"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p>
            <a:r>
              <a:rPr lang="zh-CN" altLang="en-US" sz="2800" b="1" dirty="0" smtClean="0">
                <a:solidFill>
                  <a:schemeClr val="bg1"/>
                </a:solidFill>
                <a:latin typeface="思源黑体 CN Bold" panose="020B0800000000000000" pitchFamily="34" charset="-122"/>
                <a:ea typeface="思源黑体 CN Bold" panose="020B0800000000000000" pitchFamily="34" charset="-122"/>
              </a:rPr>
              <a:t>数字化机床刀库</a:t>
            </a:r>
            <a:endParaRPr lang="zh-CN" altLang="en-US" sz="2800" b="1" dirty="0" smtClean="0">
              <a:solidFill>
                <a:schemeClr val="bg1"/>
              </a:solidFill>
              <a:latin typeface="思源黑体 CN Bold" panose="020B0800000000000000" pitchFamily="34" charset="-122"/>
              <a:ea typeface="思源黑体 CN Bold" panose="020B0800000000000000" pitchFamily="34" charset="-122"/>
            </a:endParaRPr>
          </a:p>
        </p:txBody>
      </p:sp>
      <p:sp>
        <p:nvSpPr>
          <p:cNvPr id="4" name="左大括号 3"/>
          <p:cNvSpPr/>
          <p:nvPr/>
        </p:nvSpPr>
        <p:spPr>
          <a:xfrm>
            <a:off x="4852670" y="1544320"/>
            <a:ext cx="255905" cy="2496820"/>
          </a:xfrm>
          <a:prstGeom prst="leftBrace">
            <a:avLst/>
          </a:prstGeom>
        </p:spPr>
        <p:style>
          <a:lnRef idx="3">
            <a:schemeClr val="accent2"/>
          </a:lnRef>
          <a:fillRef idx="0">
            <a:schemeClr val="accent2"/>
          </a:fillRef>
          <a:effectRef idx="2">
            <a:schemeClr val="accent2"/>
          </a:effectRef>
          <a:fontRef idx="minor">
            <a:schemeClr val="tx1"/>
          </a:fontRef>
        </p:style>
        <p:txBody>
          <a:bodyPr/>
          <a:p>
            <a:endParaRPr lang="zh-CN" altLang="en-US"/>
          </a:p>
        </p:txBody>
      </p:sp>
      <p:sp>
        <p:nvSpPr>
          <p:cNvPr id="7" name="文本框 6"/>
          <p:cNvSpPr txBox="1"/>
          <p:nvPr/>
        </p:nvSpPr>
        <p:spPr>
          <a:xfrm>
            <a:off x="5156835" y="2193290"/>
            <a:ext cx="3395980" cy="1568450"/>
          </a:xfrm>
          <a:prstGeom prst="rect">
            <a:avLst/>
          </a:prstGeom>
          <a:noFill/>
        </p:spPr>
        <p:txBody>
          <a:bodyPr wrap="square" rtlCol="0">
            <a:spAutoFit/>
          </a:bodyPr>
          <a:p>
            <a:pPr marL="285750" indent="-285750">
              <a:buFont typeface="Wingdings" panose="05000000000000000000" charset="0"/>
              <a:buChar char="u"/>
            </a:pPr>
            <a:r>
              <a:rPr lang="zh-CN" altLang="en-US" sz="2400">
                <a:latin typeface="思源黑体 CN Bold" panose="020B0800000000000000" pitchFamily="34" charset="-122"/>
                <a:ea typeface="思源黑体 CN Bold" panose="020B0800000000000000" pitchFamily="34" charset="-122"/>
              </a:rPr>
              <a:t>当前刀具表</a:t>
            </a:r>
            <a:endParaRPr lang="zh-CN" altLang="en-US" sz="2400">
              <a:latin typeface="思源黑体 CN Bold" panose="020B0800000000000000" pitchFamily="34" charset="-122"/>
              <a:ea typeface="思源黑体 CN Bold" panose="020B0800000000000000" pitchFamily="34" charset="-122"/>
            </a:endParaRPr>
          </a:p>
          <a:p>
            <a:pPr marL="285750" indent="-285750">
              <a:buFont typeface="Wingdings" panose="05000000000000000000" charset="0"/>
              <a:buChar char="u"/>
            </a:pPr>
            <a:r>
              <a:rPr lang="zh-CN" altLang="en-US" sz="2400">
                <a:latin typeface="思源黑体 CN Bold" panose="020B0800000000000000" pitchFamily="34" charset="-122"/>
                <a:ea typeface="思源黑体 CN Bold" panose="020B0800000000000000" pitchFamily="34" charset="-122"/>
              </a:rPr>
              <a:t>刀具装夹信息</a:t>
            </a:r>
            <a:endParaRPr lang="zh-CN" altLang="en-US" sz="2400">
              <a:latin typeface="思源黑体 CN Bold" panose="020B0800000000000000" pitchFamily="34" charset="-122"/>
              <a:ea typeface="思源黑体 CN Bold" panose="020B0800000000000000" pitchFamily="34" charset="-122"/>
            </a:endParaRPr>
          </a:p>
          <a:p>
            <a:pPr marL="285750" indent="-285750">
              <a:buFont typeface="Wingdings" panose="05000000000000000000" charset="0"/>
              <a:buChar char="u"/>
            </a:pPr>
            <a:r>
              <a:rPr lang="zh-CN" altLang="en-US" sz="2400">
                <a:latin typeface="思源黑体 CN Bold" panose="020B0800000000000000" pitchFamily="34" charset="-122"/>
                <a:ea typeface="思源黑体 CN Bold" panose="020B0800000000000000" pitchFamily="34" charset="-122"/>
              </a:rPr>
              <a:t>常规刀具特殊刀具</a:t>
            </a:r>
            <a:endParaRPr lang="zh-CN" altLang="en-US" sz="2400">
              <a:latin typeface="思源黑体 CN Bold" panose="020B0800000000000000" pitchFamily="34" charset="-122"/>
              <a:ea typeface="思源黑体 CN Bold" panose="020B0800000000000000" pitchFamily="34" charset="-122"/>
            </a:endParaRPr>
          </a:p>
          <a:p>
            <a:pPr marL="285750" indent="-285750">
              <a:buFont typeface="Wingdings" panose="05000000000000000000" charset="0"/>
              <a:buChar char="u"/>
            </a:pPr>
            <a:r>
              <a:rPr lang="zh-CN" altLang="en-US" sz="2400">
                <a:latin typeface="思源黑体 CN Bold" panose="020B0800000000000000" pitchFamily="34" charset="-122"/>
                <a:ea typeface="思源黑体 CN Bold" panose="020B0800000000000000" pitchFamily="34" charset="-122"/>
              </a:rPr>
              <a:t>标准化复现软件状态</a:t>
            </a:r>
            <a:endParaRPr lang="zh-CN" altLang="en-US" sz="2400">
              <a:latin typeface="思源黑体 CN Bold" panose="020B0800000000000000" pitchFamily="34" charset="-122"/>
              <a:ea typeface="思源黑体 CN Bold" panose="020B0800000000000000" pitchFamily="34" charset="-122"/>
            </a:endParaRPr>
          </a:p>
        </p:txBody>
      </p:sp>
      <p:sp>
        <p:nvSpPr>
          <p:cNvPr id="8" name="文本框 7"/>
          <p:cNvSpPr txBox="1"/>
          <p:nvPr/>
        </p:nvSpPr>
        <p:spPr>
          <a:xfrm>
            <a:off x="1034415" y="5128895"/>
            <a:ext cx="3629025" cy="368300"/>
          </a:xfrm>
          <a:prstGeom prst="rect">
            <a:avLst/>
          </a:prstGeom>
          <a:noFill/>
        </p:spPr>
        <p:txBody>
          <a:bodyPr wrap="square" rtlCol="0">
            <a:spAutoFit/>
          </a:bodyPr>
          <a:p>
            <a:pPr indent="457200"/>
            <a:r>
              <a:rPr lang="zh-CN" altLang="en-US"/>
              <a:t>展示用刀标准化。</a:t>
            </a:r>
            <a:endParaRPr lang="zh-CN" altLang="en-US"/>
          </a:p>
        </p:txBody>
      </p:sp>
      <p:sp>
        <p:nvSpPr>
          <p:cNvPr id="10" name="对角圆角矩形 9"/>
          <p:cNvSpPr/>
          <p:nvPr/>
        </p:nvSpPr>
        <p:spPr>
          <a:xfrm>
            <a:off x="5108575" y="4596765"/>
            <a:ext cx="3373755" cy="1974215"/>
          </a:xfrm>
          <a:prstGeom prst="round2Diag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 name="文本框 10"/>
          <p:cNvSpPr txBox="1"/>
          <p:nvPr/>
        </p:nvSpPr>
        <p:spPr>
          <a:xfrm>
            <a:off x="6083300" y="4648835"/>
            <a:ext cx="1542415" cy="368300"/>
          </a:xfrm>
          <a:prstGeom prst="rect">
            <a:avLst/>
          </a:prstGeom>
          <a:noFill/>
        </p:spPr>
        <p:txBody>
          <a:bodyPr wrap="square" rtlCol="0">
            <a:spAutoFit/>
          </a:bodyPr>
          <a:p>
            <a:pPr algn="ctr"/>
            <a:r>
              <a:rPr lang="zh-CN" altLang="en-US" b="1">
                <a:solidFill>
                  <a:schemeClr val="bg1"/>
                </a:solidFill>
                <a:latin typeface="思源黑体 CN Bold" panose="020B0800000000000000" pitchFamily="34" charset="-122"/>
                <a:ea typeface="思源黑体 CN Bold" panose="020B0800000000000000" pitchFamily="34" charset="-122"/>
              </a:rPr>
              <a:t>主要工作</a:t>
            </a:r>
            <a:endParaRPr lang="zh-CN" altLang="en-US" b="1">
              <a:solidFill>
                <a:schemeClr val="bg1"/>
              </a:solidFill>
              <a:latin typeface="思源黑体 CN Bold" panose="020B0800000000000000" pitchFamily="34" charset="-122"/>
              <a:ea typeface="思源黑体 CN Bold" panose="020B0800000000000000" pitchFamily="34" charset="-122"/>
            </a:endParaRPr>
          </a:p>
        </p:txBody>
      </p:sp>
      <p:sp>
        <p:nvSpPr>
          <p:cNvPr id="12" name="文本框 11"/>
          <p:cNvSpPr txBox="1"/>
          <p:nvPr/>
        </p:nvSpPr>
        <p:spPr>
          <a:xfrm>
            <a:off x="5573395" y="5261610"/>
            <a:ext cx="2418715" cy="1198880"/>
          </a:xfrm>
          <a:prstGeom prst="rect">
            <a:avLst/>
          </a:prstGeom>
          <a:noFill/>
        </p:spPr>
        <p:txBody>
          <a:bodyPr wrap="square" rtlCol="0">
            <a:spAutoFit/>
          </a:bodyPr>
          <a:p>
            <a:pPr marL="285750" indent="-285750">
              <a:buFont typeface="Wingdings" panose="05000000000000000000" charset="0"/>
              <a:buChar char="Ø"/>
            </a:pPr>
            <a:r>
              <a:rPr lang="zh-CN" altLang="en-US">
                <a:solidFill>
                  <a:schemeClr val="bg1"/>
                </a:solidFill>
              </a:rPr>
              <a:t>刀库物料架制作</a:t>
            </a:r>
            <a:endParaRPr lang="zh-CN" altLang="en-US">
              <a:solidFill>
                <a:schemeClr val="bg1"/>
              </a:solidFill>
            </a:endParaRPr>
          </a:p>
          <a:p>
            <a:pPr marL="285750" indent="-285750">
              <a:buFont typeface="Wingdings" panose="05000000000000000000" charset="0"/>
              <a:buChar char="Ø"/>
            </a:pPr>
            <a:r>
              <a:rPr lang="zh-CN" altLang="en-US">
                <a:solidFill>
                  <a:schemeClr val="bg1"/>
                </a:solidFill>
              </a:rPr>
              <a:t>当前刀具表模板制作</a:t>
            </a:r>
            <a:endParaRPr lang="zh-CN" altLang="en-US">
              <a:solidFill>
                <a:schemeClr val="bg1"/>
              </a:solidFill>
            </a:endParaRPr>
          </a:p>
          <a:p>
            <a:pPr>
              <a:buFont typeface="Wingdings" panose="05000000000000000000" charset="0"/>
            </a:pPr>
            <a:endParaRPr lang="zh-CN" altLang="en-US">
              <a:solidFill>
                <a:schemeClr val="bg1"/>
              </a:solidFill>
            </a:endParaRPr>
          </a:p>
        </p:txBody>
      </p:sp>
      <p:pic>
        <p:nvPicPr>
          <p:cNvPr id="3" name="图片 2"/>
          <p:cNvPicPr>
            <a:picLocks noChangeAspect="1"/>
          </p:cNvPicPr>
          <p:nvPr/>
        </p:nvPicPr>
        <p:blipFill>
          <a:blip r:embed="rId1"/>
          <a:stretch>
            <a:fillRect/>
          </a:stretch>
        </p:blipFill>
        <p:spPr>
          <a:xfrm>
            <a:off x="694690" y="1402715"/>
            <a:ext cx="4036060" cy="2780030"/>
          </a:xfrm>
          <a:prstGeom prst="rect">
            <a:avLst/>
          </a:prstGeom>
        </p:spPr>
      </p:pic>
    </p:spTree>
    <p:custDataLst>
      <p:tags r:id="rId2"/>
    </p:custData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剪去单角的矩形 35"/>
          <p:cNvSpPr/>
          <p:nvPr/>
        </p:nvSpPr>
        <p:spPr>
          <a:xfrm rot="10800000" flipH="1">
            <a:off x="0" y="-8255"/>
            <a:ext cx="3137535" cy="517525"/>
          </a:xfrm>
          <a:prstGeom prst="snip1Rect">
            <a:avLst>
              <a:gd name="adj" fmla="val 50000"/>
            </a:avLst>
          </a:prstGeom>
          <a:solidFill>
            <a:srgbClr val="005B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p>
        </p:txBody>
      </p:sp>
      <p:sp>
        <p:nvSpPr>
          <p:cNvPr id="5" name="文本框 22"/>
          <p:cNvSpPr txBox="1">
            <a:spLocks noChangeArrowheads="1"/>
          </p:cNvSpPr>
          <p:nvPr/>
        </p:nvSpPr>
        <p:spPr bwMode="auto">
          <a:xfrm>
            <a:off x="283711" y="21758"/>
            <a:ext cx="2316480"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p>
            <a:r>
              <a:rPr lang="zh-CN" altLang="en-US" sz="2800" b="1" dirty="0" smtClean="0">
                <a:solidFill>
                  <a:schemeClr val="bg1"/>
                </a:solidFill>
                <a:latin typeface="思源黑体 CN Bold" panose="020B0800000000000000" pitchFamily="34" charset="-122"/>
                <a:ea typeface="思源黑体 CN Bold" panose="020B0800000000000000" pitchFamily="34" charset="-122"/>
              </a:rPr>
              <a:t>数字刀具信息</a:t>
            </a:r>
            <a:endParaRPr lang="zh-CN" altLang="en-US" sz="2800" b="1" dirty="0" smtClean="0">
              <a:solidFill>
                <a:schemeClr val="bg1"/>
              </a:solidFill>
              <a:latin typeface="思源黑体 CN Bold" panose="020B0800000000000000" pitchFamily="34" charset="-122"/>
              <a:ea typeface="思源黑体 CN Bold" panose="020B0800000000000000" pitchFamily="34" charset="-122"/>
            </a:endParaRPr>
          </a:p>
        </p:txBody>
      </p:sp>
      <p:sp>
        <p:nvSpPr>
          <p:cNvPr id="4" name="左大括号 3"/>
          <p:cNvSpPr/>
          <p:nvPr/>
        </p:nvSpPr>
        <p:spPr>
          <a:xfrm>
            <a:off x="4852670" y="1544320"/>
            <a:ext cx="255905" cy="2496820"/>
          </a:xfrm>
          <a:prstGeom prst="leftBrace">
            <a:avLst/>
          </a:prstGeom>
        </p:spPr>
        <p:style>
          <a:lnRef idx="3">
            <a:schemeClr val="accent2"/>
          </a:lnRef>
          <a:fillRef idx="0">
            <a:schemeClr val="accent2"/>
          </a:fillRef>
          <a:effectRef idx="2">
            <a:schemeClr val="accent2"/>
          </a:effectRef>
          <a:fontRef idx="minor">
            <a:schemeClr val="tx1"/>
          </a:fontRef>
        </p:style>
        <p:txBody>
          <a:bodyPr/>
          <a:p>
            <a:endParaRPr lang="zh-CN" altLang="en-US"/>
          </a:p>
        </p:txBody>
      </p:sp>
      <p:sp>
        <p:nvSpPr>
          <p:cNvPr id="7" name="文本框 6"/>
          <p:cNvSpPr txBox="1"/>
          <p:nvPr/>
        </p:nvSpPr>
        <p:spPr>
          <a:xfrm>
            <a:off x="5156835" y="2193290"/>
            <a:ext cx="3395980" cy="1198880"/>
          </a:xfrm>
          <a:prstGeom prst="rect">
            <a:avLst/>
          </a:prstGeom>
          <a:noFill/>
        </p:spPr>
        <p:txBody>
          <a:bodyPr wrap="square" rtlCol="0">
            <a:spAutoFit/>
          </a:bodyPr>
          <a:p>
            <a:pPr marL="285750" indent="-285750">
              <a:buFont typeface="Wingdings" panose="05000000000000000000" charset="0"/>
              <a:buChar char="u"/>
            </a:pPr>
            <a:r>
              <a:rPr lang="zh-CN" altLang="en-US" sz="2400">
                <a:latin typeface="思源黑体 CN Bold" panose="020B0800000000000000" pitchFamily="34" charset="-122"/>
                <a:ea typeface="思源黑体 CN Bold" panose="020B0800000000000000" pitchFamily="34" charset="-122"/>
              </a:rPr>
              <a:t>备刀需求看板</a:t>
            </a:r>
            <a:endParaRPr lang="zh-CN" altLang="en-US" sz="2400">
              <a:latin typeface="思源黑体 CN Bold" panose="020B0800000000000000" pitchFamily="34" charset="-122"/>
              <a:ea typeface="思源黑体 CN Bold" panose="020B0800000000000000" pitchFamily="34" charset="-122"/>
            </a:endParaRPr>
          </a:p>
          <a:p>
            <a:pPr marL="285750" indent="-285750">
              <a:buFont typeface="Wingdings" panose="05000000000000000000" charset="0"/>
              <a:buChar char="u"/>
            </a:pPr>
            <a:endParaRPr lang="zh-CN" altLang="en-US" sz="2400">
              <a:latin typeface="思源黑体 CN Bold" panose="020B0800000000000000" pitchFamily="34" charset="-122"/>
              <a:ea typeface="思源黑体 CN Bold" panose="020B0800000000000000" pitchFamily="34" charset="-122"/>
            </a:endParaRPr>
          </a:p>
          <a:p>
            <a:pPr marL="285750" indent="-285750">
              <a:buFont typeface="Wingdings" panose="05000000000000000000" charset="0"/>
              <a:buChar char="u"/>
            </a:pPr>
            <a:r>
              <a:rPr lang="zh-CN" altLang="en-US" sz="2400">
                <a:latin typeface="思源黑体 CN Bold" panose="020B0800000000000000" pitchFamily="34" charset="-122"/>
                <a:ea typeface="思源黑体 CN Bold" panose="020B0800000000000000" pitchFamily="34" charset="-122"/>
              </a:rPr>
              <a:t>刀具信息扫码查询</a:t>
            </a:r>
            <a:endParaRPr lang="zh-CN" altLang="en-US" sz="2400">
              <a:latin typeface="思源黑体 CN Bold" panose="020B0800000000000000" pitchFamily="34" charset="-122"/>
              <a:ea typeface="思源黑体 CN Bold" panose="020B0800000000000000" pitchFamily="34" charset="-122"/>
            </a:endParaRPr>
          </a:p>
        </p:txBody>
      </p:sp>
      <p:sp>
        <p:nvSpPr>
          <p:cNvPr id="8" name="文本框 7"/>
          <p:cNvSpPr txBox="1"/>
          <p:nvPr/>
        </p:nvSpPr>
        <p:spPr>
          <a:xfrm>
            <a:off x="1034415" y="5128895"/>
            <a:ext cx="3629025" cy="645160"/>
          </a:xfrm>
          <a:prstGeom prst="rect">
            <a:avLst/>
          </a:prstGeom>
          <a:noFill/>
        </p:spPr>
        <p:txBody>
          <a:bodyPr wrap="square" rtlCol="0">
            <a:spAutoFit/>
          </a:bodyPr>
          <a:p>
            <a:pPr indent="457200"/>
            <a:r>
              <a:rPr lang="zh-CN" altLang="en-US"/>
              <a:t>展示数字刀具信息和备刀需求信息。</a:t>
            </a:r>
            <a:endParaRPr lang="zh-CN" altLang="en-US"/>
          </a:p>
        </p:txBody>
      </p:sp>
      <p:sp>
        <p:nvSpPr>
          <p:cNvPr id="10" name="对角圆角矩形 9"/>
          <p:cNvSpPr/>
          <p:nvPr/>
        </p:nvSpPr>
        <p:spPr>
          <a:xfrm>
            <a:off x="5108575" y="4596765"/>
            <a:ext cx="3373755" cy="1974215"/>
          </a:xfrm>
          <a:prstGeom prst="round2Diag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 name="文本框 10"/>
          <p:cNvSpPr txBox="1"/>
          <p:nvPr/>
        </p:nvSpPr>
        <p:spPr>
          <a:xfrm>
            <a:off x="6083300" y="4648835"/>
            <a:ext cx="1542415" cy="368300"/>
          </a:xfrm>
          <a:prstGeom prst="rect">
            <a:avLst/>
          </a:prstGeom>
          <a:noFill/>
        </p:spPr>
        <p:txBody>
          <a:bodyPr wrap="square" rtlCol="0">
            <a:spAutoFit/>
          </a:bodyPr>
          <a:p>
            <a:pPr algn="ctr"/>
            <a:r>
              <a:rPr lang="zh-CN" altLang="en-US" b="1">
                <a:solidFill>
                  <a:schemeClr val="bg1"/>
                </a:solidFill>
                <a:latin typeface="思源黑体 CN Bold" panose="020B0800000000000000" pitchFamily="34" charset="-122"/>
                <a:ea typeface="思源黑体 CN Bold" panose="020B0800000000000000" pitchFamily="34" charset="-122"/>
              </a:rPr>
              <a:t>主要工作</a:t>
            </a:r>
            <a:endParaRPr lang="zh-CN" altLang="en-US" b="1">
              <a:solidFill>
                <a:schemeClr val="bg1"/>
              </a:solidFill>
              <a:latin typeface="思源黑体 CN Bold" panose="020B0800000000000000" pitchFamily="34" charset="-122"/>
              <a:ea typeface="思源黑体 CN Bold" panose="020B0800000000000000" pitchFamily="34" charset="-122"/>
            </a:endParaRPr>
          </a:p>
        </p:txBody>
      </p:sp>
      <p:sp>
        <p:nvSpPr>
          <p:cNvPr id="12" name="文本框 11"/>
          <p:cNvSpPr txBox="1"/>
          <p:nvPr/>
        </p:nvSpPr>
        <p:spPr>
          <a:xfrm>
            <a:off x="5573395" y="5261610"/>
            <a:ext cx="2418715" cy="922020"/>
          </a:xfrm>
          <a:prstGeom prst="rect">
            <a:avLst/>
          </a:prstGeom>
          <a:noFill/>
        </p:spPr>
        <p:txBody>
          <a:bodyPr wrap="square" rtlCol="0">
            <a:spAutoFit/>
          </a:bodyPr>
          <a:p>
            <a:pPr marL="285750" indent="-285750">
              <a:buFont typeface="Wingdings" panose="05000000000000000000" charset="0"/>
              <a:buChar char="Ø"/>
            </a:pPr>
            <a:r>
              <a:rPr lang="zh-CN" altLang="en-US">
                <a:solidFill>
                  <a:schemeClr val="bg1"/>
                </a:solidFill>
              </a:rPr>
              <a:t>物料管理模块备刀需求看板</a:t>
            </a:r>
            <a:endParaRPr lang="zh-CN" altLang="en-US">
              <a:solidFill>
                <a:schemeClr val="bg1"/>
              </a:solidFill>
            </a:endParaRPr>
          </a:p>
          <a:p>
            <a:pPr marL="285750" indent="-285750">
              <a:buFont typeface="Wingdings" panose="05000000000000000000" charset="0"/>
              <a:buChar char="Ø"/>
            </a:pPr>
            <a:r>
              <a:rPr lang="zh-CN" altLang="en-US">
                <a:solidFill>
                  <a:schemeClr val="bg1"/>
                </a:solidFill>
              </a:rPr>
              <a:t>刀具扫码信息查询</a:t>
            </a:r>
            <a:endParaRPr lang="zh-CN" altLang="en-US">
              <a:solidFill>
                <a:schemeClr val="bg1"/>
              </a:solidFill>
            </a:endParaRPr>
          </a:p>
        </p:txBody>
      </p:sp>
      <p:pic>
        <p:nvPicPr>
          <p:cNvPr id="6" name="图片 5"/>
          <p:cNvPicPr>
            <a:picLocks noChangeAspect="1"/>
          </p:cNvPicPr>
          <p:nvPr/>
        </p:nvPicPr>
        <p:blipFill>
          <a:blip r:embed="rId1"/>
          <a:stretch>
            <a:fillRect/>
          </a:stretch>
        </p:blipFill>
        <p:spPr>
          <a:xfrm>
            <a:off x="588010" y="1353185"/>
            <a:ext cx="4075430" cy="2879090"/>
          </a:xfrm>
          <a:prstGeom prst="rect">
            <a:avLst/>
          </a:prstGeom>
        </p:spPr>
      </p:pic>
    </p:spTree>
    <p:custDataLst>
      <p:tags r:id="rId2"/>
    </p:custData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剪去单角的矩形 35"/>
          <p:cNvSpPr/>
          <p:nvPr/>
        </p:nvSpPr>
        <p:spPr>
          <a:xfrm rot="10800000" flipH="1">
            <a:off x="0" y="-8255"/>
            <a:ext cx="2848610" cy="517525"/>
          </a:xfrm>
          <a:prstGeom prst="snip1Rect">
            <a:avLst>
              <a:gd name="adj" fmla="val 50000"/>
            </a:avLst>
          </a:prstGeom>
          <a:solidFill>
            <a:srgbClr val="005B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p>
        </p:txBody>
      </p:sp>
      <p:sp>
        <p:nvSpPr>
          <p:cNvPr id="5" name="文本框 22"/>
          <p:cNvSpPr txBox="1">
            <a:spLocks noChangeArrowheads="1"/>
          </p:cNvSpPr>
          <p:nvPr/>
        </p:nvSpPr>
        <p:spPr bwMode="auto">
          <a:xfrm>
            <a:off x="283711" y="21758"/>
            <a:ext cx="894080"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p>
            <a:r>
              <a:rPr lang="zh-CN" altLang="en-US" sz="2800" b="1" dirty="0" smtClean="0">
                <a:solidFill>
                  <a:schemeClr val="bg1"/>
                </a:solidFill>
                <a:latin typeface="思源黑体 CN Bold" panose="020B0800000000000000" pitchFamily="34" charset="-122"/>
                <a:ea typeface="思源黑体 CN Bold" panose="020B0800000000000000" pitchFamily="34" charset="-122"/>
              </a:rPr>
              <a:t>总体</a:t>
            </a:r>
            <a:endParaRPr lang="zh-CN" altLang="en-US" sz="2800" b="1" dirty="0" smtClean="0">
              <a:solidFill>
                <a:schemeClr val="bg1"/>
              </a:solidFill>
              <a:latin typeface="思源黑体 CN Bold" panose="020B0800000000000000" pitchFamily="34" charset="-122"/>
              <a:ea typeface="思源黑体 CN Bold" panose="020B0800000000000000" pitchFamily="34" charset="-122"/>
            </a:endParaRPr>
          </a:p>
        </p:txBody>
      </p:sp>
      <p:sp>
        <p:nvSpPr>
          <p:cNvPr id="6" name="文本框 5"/>
          <p:cNvSpPr txBox="1"/>
          <p:nvPr/>
        </p:nvSpPr>
        <p:spPr>
          <a:xfrm>
            <a:off x="1642110" y="989330"/>
            <a:ext cx="5859145" cy="460375"/>
          </a:xfrm>
          <a:prstGeom prst="rect">
            <a:avLst/>
          </a:prstGeom>
          <a:noFill/>
        </p:spPr>
        <p:txBody>
          <a:bodyPr wrap="square" rtlCol="0">
            <a:spAutoFit/>
            <a:scene3d>
              <a:camera prst="orthographicFront"/>
              <a:lightRig rig="threePt" dir="t"/>
            </a:scene3d>
          </a:bodyPr>
          <a:p>
            <a:pPr algn="ctr"/>
            <a:r>
              <a:rPr lang="zh-CN" altLang="en-US" sz="2400">
                <a:solidFill>
                  <a:schemeClr val="accent1"/>
                </a:solidFill>
                <a:effectLst>
                  <a:outerShdw blurRad="38100" dist="25400" dir="5400000" algn="ctr" rotWithShape="0">
                    <a:srgbClr val="6E747A">
                      <a:alpha val="43000"/>
                    </a:srgbClr>
                  </a:outerShdw>
                </a:effectLst>
              </a:rPr>
              <a:t>基于</a:t>
            </a:r>
            <a:r>
              <a:rPr lang="en-US" altLang="zh-CN" sz="2400">
                <a:solidFill>
                  <a:schemeClr val="accent1"/>
                </a:solidFill>
                <a:effectLst>
                  <a:outerShdw blurRad="38100" dist="25400" dir="5400000" algn="ctr" rotWithShape="0">
                    <a:srgbClr val="6E747A">
                      <a:alpha val="43000"/>
                    </a:srgbClr>
                  </a:outerShdw>
                </a:effectLst>
              </a:rPr>
              <a:t>SurfMill9.0</a:t>
            </a:r>
            <a:r>
              <a:rPr lang="zh-CN" altLang="en-US" sz="2400">
                <a:solidFill>
                  <a:schemeClr val="accent1"/>
                </a:solidFill>
                <a:effectLst>
                  <a:outerShdw blurRad="38100" dist="25400" dir="5400000" algn="ctr" rotWithShape="0">
                    <a:srgbClr val="6E747A">
                      <a:alpha val="43000"/>
                    </a:srgbClr>
                  </a:outerShdw>
                </a:effectLst>
              </a:rPr>
              <a:t>的数字化制造</a:t>
            </a:r>
            <a:endParaRPr lang="zh-CN" altLang="en-US" sz="2400">
              <a:solidFill>
                <a:schemeClr val="accent1"/>
              </a:solidFill>
              <a:effectLst>
                <a:outerShdw blurRad="38100" dist="25400" dir="5400000" algn="ctr" rotWithShape="0">
                  <a:srgbClr val="6E747A">
                    <a:alpha val="43000"/>
                  </a:srgbClr>
                </a:outerShdw>
              </a:effectLst>
            </a:endParaRPr>
          </a:p>
        </p:txBody>
      </p:sp>
      <p:grpSp>
        <p:nvGrpSpPr>
          <p:cNvPr id="11" name="组合 10"/>
          <p:cNvGrpSpPr/>
          <p:nvPr/>
        </p:nvGrpSpPr>
        <p:grpSpPr>
          <a:xfrm>
            <a:off x="1610995" y="1780540"/>
            <a:ext cx="5956935" cy="3839210"/>
            <a:chOff x="422" y="2420"/>
            <a:chExt cx="9381" cy="6046"/>
          </a:xfrm>
        </p:grpSpPr>
        <p:sp>
          <p:nvSpPr>
            <p:cNvPr id="25" name="圆角矩形 24"/>
            <p:cNvSpPr/>
            <p:nvPr/>
          </p:nvSpPr>
          <p:spPr>
            <a:xfrm>
              <a:off x="6375" y="2435"/>
              <a:ext cx="3428" cy="5491"/>
            </a:xfrm>
            <a:prstGeom prst="roundRect">
              <a:avLst/>
            </a:prstGeom>
            <a:noFill/>
            <a:ln w="19050">
              <a:solidFill>
                <a:schemeClr val="accent1">
                  <a:lumMod val="75000"/>
                </a:schemeClr>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3" name="圆角矩形 22"/>
            <p:cNvSpPr/>
            <p:nvPr/>
          </p:nvSpPr>
          <p:spPr>
            <a:xfrm>
              <a:off x="422" y="2420"/>
              <a:ext cx="3371" cy="5491"/>
            </a:xfrm>
            <a:prstGeom prst="roundRect">
              <a:avLst/>
            </a:prstGeom>
            <a:noFill/>
            <a:ln w="19050">
              <a:solidFill>
                <a:schemeClr val="tx1">
                  <a:lumMod val="50000"/>
                  <a:lumOff val="50000"/>
                </a:schemeClr>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98" name="实体" descr="微信图片_20180523134347"/>
            <p:cNvPicPr/>
            <p:nvPr/>
          </p:nvPicPr>
          <p:blipFill>
            <a:blip r:embed="rId1">
              <a:clrChange>
                <a:clrFrom>
                  <a:srgbClr val="FFFFFF">
                    <a:alpha val="100000"/>
                  </a:srgbClr>
                </a:clrFrom>
                <a:clrTo>
                  <a:srgbClr val="FFFFFF">
                    <a:alpha val="100000"/>
                    <a:alpha val="0"/>
                  </a:srgbClr>
                </a:clrTo>
              </a:clrChange>
            </a:blip>
            <a:stretch>
              <a:fillRect/>
            </a:stretch>
          </p:blipFill>
          <p:spPr>
            <a:xfrm>
              <a:off x="555" y="2420"/>
              <a:ext cx="1639" cy="1639"/>
            </a:xfrm>
            <a:prstGeom prst="rect">
              <a:avLst/>
            </a:prstGeom>
            <a:ln w="28575" cmpd="dbl">
              <a:noFill/>
              <a:prstDash val="solid"/>
            </a:ln>
          </p:spPr>
        </p:pic>
        <p:pic>
          <p:nvPicPr>
            <p:cNvPr id="99" name="图片 12"/>
            <p:cNvPicPr/>
            <p:nvPr/>
          </p:nvPicPr>
          <p:blipFill rotWithShape="1">
            <a:blip r:embed="rId2">
              <a:clrChange>
                <a:clrFrom>
                  <a:srgbClr val="FFFFFF">
                    <a:alpha val="100000"/>
                  </a:srgbClr>
                </a:clrFrom>
                <a:clrTo>
                  <a:srgbClr val="FFFFFF">
                    <a:alpha val="100000"/>
                    <a:alpha val="0"/>
                  </a:srgbClr>
                </a:clrTo>
              </a:clrChange>
              <a:extLst>
                <a:ext uri="{BEBA8EAE-BF5A-486C-A8C5-ECC9F3942E4B}">
                  <a14:imgProps xmlns:a14="http://schemas.microsoft.com/office/drawing/2010/main">
                    <a14:imgLayer r:embed="rId3">
                      <a14:imgEffect>
                        <a14:backgroundRemoval t="6548" b="97024" l="4569" r="99492">
                          <a14:foregroundMark x1="17766" y1="63095" x2="51269" y2="78571"/>
                          <a14:foregroundMark x1="4569" y1="67857" x2="26904" y2="72619"/>
                          <a14:foregroundMark x1="89340" y1="42262" x2="78680" y2="89286"/>
                          <a14:foregroundMark x1="95939" y1="39881" x2="86802" y2="60714"/>
                          <a14:foregroundMark x1="45685" y1="9524" x2="60914" y2="6548"/>
                          <a14:foregroundMark x1="38071" y1="8929" x2="34010" y2="9524"/>
                          <a14:foregroundMark x1="41117" y1="86905" x2="81218" y2="92857"/>
                          <a14:foregroundMark x1="24873" y1="86310" x2="79188" y2="97024"/>
                          <a14:foregroundMark x1="99492" y1="38690" x2="97970" y2="45238"/>
                          <a14:foregroundMark x1="42132" y1="48214" x2="40102" y2="60119"/>
                          <a14:foregroundMark x1="20812" y1="65476" x2="35533" y2="75000"/>
                          <a14:foregroundMark x1="9137" y1="60714" x2="38071" y2="68452"/>
                          <a14:foregroundMark x1="37563" y1="65476" x2="16751" y2="68452"/>
                          <a14:foregroundMark x1="24873" y1="63095" x2="26904" y2="71429"/>
                          <a14:foregroundMark x1="26904" y1="66071" x2="27411" y2="76190"/>
                        </a14:backgroundRemoval>
                      </a14:imgEffect>
                    </a14:imgLayer>
                  </a14:imgProps>
                </a:ext>
              </a:extLst>
            </a:blip>
            <a:srcRect b="10171"/>
            <a:stretch>
              <a:fillRect/>
            </a:stretch>
          </p:blipFill>
          <p:spPr>
            <a:xfrm>
              <a:off x="2230" y="2655"/>
              <a:ext cx="1563" cy="1199"/>
            </a:xfrm>
            <a:prstGeom prst="rect">
              <a:avLst/>
            </a:prstGeom>
            <a:ln w="28575" cmpd="dbl">
              <a:noFill/>
              <a:prstDash val="solid"/>
            </a:ln>
          </p:spPr>
        </p:pic>
        <p:pic>
          <p:nvPicPr>
            <p:cNvPr id="100" name="图片 1"/>
            <p:cNvPicPr/>
            <p:nvPr/>
          </p:nvPicPr>
          <p:blipFill>
            <a:blip r:embed="rId4"/>
            <a:srcRect/>
            <a:stretch>
              <a:fillRect/>
            </a:stretch>
          </p:blipFill>
          <p:spPr>
            <a:xfrm>
              <a:off x="734" y="4354"/>
              <a:ext cx="1281" cy="1220"/>
            </a:xfrm>
            <a:prstGeom prst="rect">
              <a:avLst/>
            </a:prstGeom>
            <a:ln w="28575" cmpd="dbl">
              <a:noFill/>
              <a:prstDash val="solid"/>
            </a:ln>
          </p:spPr>
        </p:pic>
        <p:pic>
          <p:nvPicPr>
            <p:cNvPr id="101" name="图片 2"/>
            <p:cNvPicPr/>
            <p:nvPr/>
          </p:nvPicPr>
          <p:blipFill>
            <a:blip r:embed="rId5"/>
            <a:srcRect/>
            <a:stretch>
              <a:fillRect/>
            </a:stretch>
          </p:blipFill>
          <p:spPr>
            <a:xfrm>
              <a:off x="2341" y="4354"/>
              <a:ext cx="1342" cy="1227"/>
            </a:xfrm>
            <a:prstGeom prst="rect">
              <a:avLst/>
            </a:prstGeom>
            <a:ln w="28575" cmpd="dbl">
              <a:noFill/>
              <a:prstDash val="solid"/>
            </a:ln>
          </p:spPr>
        </p:pic>
        <p:pic>
          <p:nvPicPr>
            <p:cNvPr id="102" name="图片 101"/>
            <p:cNvPicPr/>
            <p:nvPr/>
          </p:nvPicPr>
          <p:blipFill>
            <a:blip r:embed="rId6"/>
            <a:stretch>
              <a:fillRect/>
            </a:stretch>
          </p:blipFill>
          <p:spPr>
            <a:xfrm>
              <a:off x="734" y="6218"/>
              <a:ext cx="1267" cy="1229"/>
            </a:xfrm>
            <a:prstGeom prst="rect">
              <a:avLst/>
            </a:prstGeom>
            <a:ln w="28575" cmpd="dbl">
              <a:noFill/>
              <a:prstDash val="solid"/>
            </a:ln>
          </p:spPr>
        </p:pic>
        <p:pic>
          <p:nvPicPr>
            <p:cNvPr id="103" name="图片 102"/>
            <p:cNvPicPr/>
            <p:nvPr/>
          </p:nvPicPr>
          <p:blipFill>
            <a:blip r:embed="rId7"/>
            <a:stretch>
              <a:fillRect/>
            </a:stretch>
          </p:blipFill>
          <p:spPr>
            <a:xfrm>
              <a:off x="8307" y="6202"/>
              <a:ext cx="1245" cy="1245"/>
            </a:xfrm>
            <a:prstGeom prst="rect">
              <a:avLst/>
            </a:prstGeom>
            <a:ln w="28575" cmpd="dbl">
              <a:noFill/>
              <a:prstDash val="solid"/>
            </a:ln>
          </p:spPr>
        </p:pic>
        <p:pic>
          <p:nvPicPr>
            <p:cNvPr id="104" name="图片 15"/>
            <p:cNvPicPr/>
            <p:nvPr/>
          </p:nvPicPr>
          <p:blipFill>
            <a:blip r:embed="rId8"/>
            <a:stretch>
              <a:fillRect/>
            </a:stretch>
          </p:blipFill>
          <p:spPr>
            <a:xfrm>
              <a:off x="6733" y="4330"/>
              <a:ext cx="1244" cy="1244"/>
            </a:xfrm>
            <a:prstGeom prst="rect">
              <a:avLst/>
            </a:prstGeom>
            <a:ln w="28575" cmpd="dbl">
              <a:noFill/>
              <a:prstDash val="solid"/>
            </a:ln>
          </p:spPr>
        </p:pic>
        <p:pic>
          <p:nvPicPr>
            <p:cNvPr id="105" name="图片 14"/>
            <p:cNvPicPr/>
            <p:nvPr/>
          </p:nvPicPr>
          <p:blipFill>
            <a:blip r:embed="rId9"/>
            <a:stretch>
              <a:fillRect/>
            </a:stretch>
          </p:blipFill>
          <p:spPr>
            <a:xfrm>
              <a:off x="8344" y="4330"/>
              <a:ext cx="1209" cy="1244"/>
            </a:xfrm>
            <a:prstGeom prst="rect">
              <a:avLst/>
            </a:prstGeom>
            <a:ln w="28575" cmpd="dbl">
              <a:noFill/>
              <a:prstDash val="solid"/>
            </a:ln>
          </p:spPr>
        </p:pic>
        <p:pic>
          <p:nvPicPr>
            <p:cNvPr id="106" name="图片 16"/>
            <p:cNvPicPr/>
            <p:nvPr/>
          </p:nvPicPr>
          <p:blipFill>
            <a:blip r:embed="rId10"/>
            <a:stretch>
              <a:fillRect/>
            </a:stretch>
          </p:blipFill>
          <p:spPr>
            <a:xfrm>
              <a:off x="8344" y="2655"/>
              <a:ext cx="1208" cy="1254"/>
            </a:xfrm>
            <a:prstGeom prst="rect">
              <a:avLst/>
            </a:prstGeom>
            <a:ln w="28575" cmpd="dbl">
              <a:noFill/>
              <a:prstDash val="solid"/>
            </a:ln>
          </p:spPr>
        </p:pic>
        <p:pic>
          <p:nvPicPr>
            <p:cNvPr id="107" name="图片 13"/>
            <p:cNvPicPr/>
            <p:nvPr/>
          </p:nvPicPr>
          <p:blipFill>
            <a:blip r:embed="rId11"/>
            <a:stretch>
              <a:fillRect/>
            </a:stretch>
          </p:blipFill>
          <p:spPr>
            <a:xfrm>
              <a:off x="6733" y="2655"/>
              <a:ext cx="1254" cy="1254"/>
            </a:xfrm>
            <a:prstGeom prst="rect">
              <a:avLst/>
            </a:prstGeom>
            <a:ln w="28575" cmpd="dbl">
              <a:noFill/>
              <a:prstDash val="solid"/>
            </a:ln>
          </p:spPr>
        </p:pic>
        <p:pic>
          <p:nvPicPr>
            <p:cNvPr id="7" name="图片 6"/>
            <p:cNvPicPr>
              <a:picLocks noChangeAspect="1"/>
            </p:cNvPicPr>
            <p:nvPr/>
          </p:nvPicPr>
          <p:blipFill>
            <a:blip r:embed="rId12"/>
            <a:srcRect l="18380" t="5941" r="21055" b="10900"/>
            <a:stretch>
              <a:fillRect/>
            </a:stretch>
          </p:blipFill>
          <p:spPr>
            <a:xfrm>
              <a:off x="5996" y="6488"/>
              <a:ext cx="1991" cy="1978"/>
            </a:xfrm>
            <a:prstGeom prst="ellipse">
              <a:avLst/>
            </a:prstGeom>
            <a:ln w="12700" cmpd="sng">
              <a:solidFill>
                <a:schemeClr val="accent1">
                  <a:lumMod val="75000"/>
                </a:schemeClr>
              </a:solidFill>
              <a:prstDash val="solid"/>
            </a:ln>
          </p:spPr>
        </p:pic>
        <p:pic>
          <p:nvPicPr>
            <p:cNvPr id="8" name="图片 7"/>
            <p:cNvPicPr>
              <a:picLocks noChangeAspect="1"/>
            </p:cNvPicPr>
            <p:nvPr/>
          </p:nvPicPr>
          <p:blipFill>
            <a:blip r:embed="rId13"/>
            <a:srcRect l="16443" t="-894" r="8583" b="894"/>
            <a:stretch>
              <a:fillRect/>
            </a:stretch>
          </p:blipFill>
          <p:spPr>
            <a:xfrm>
              <a:off x="2230" y="6469"/>
              <a:ext cx="1995" cy="1997"/>
            </a:xfrm>
            <a:prstGeom prst="ellipse">
              <a:avLst/>
            </a:prstGeom>
            <a:ln w="12700" cmpd="sng">
              <a:solidFill>
                <a:schemeClr val="tx1">
                  <a:lumMod val="75000"/>
                  <a:lumOff val="25000"/>
                </a:schemeClr>
              </a:solidFill>
              <a:prstDash val="solid"/>
            </a:ln>
          </p:spPr>
        </p:pic>
        <p:grpSp>
          <p:nvGrpSpPr>
            <p:cNvPr id="24" name="组合 23"/>
            <p:cNvGrpSpPr/>
            <p:nvPr/>
          </p:nvGrpSpPr>
          <p:grpSpPr>
            <a:xfrm rot="0">
              <a:off x="3580" y="3823"/>
              <a:ext cx="2795" cy="2395"/>
              <a:chOff x="6286" y="4246"/>
              <a:chExt cx="2795" cy="2395"/>
            </a:xfrm>
          </p:grpSpPr>
          <p:sp>
            <p:nvSpPr>
              <p:cNvPr id="9" name="右箭头 8"/>
              <p:cNvSpPr/>
              <p:nvPr/>
            </p:nvSpPr>
            <p:spPr>
              <a:xfrm>
                <a:off x="7521" y="4808"/>
                <a:ext cx="1560" cy="625"/>
              </a:xfrm>
              <a:prstGeom prst="rightArrow">
                <a:avLst/>
              </a:prstGeom>
              <a:noFill/>
              <a:ln>
                <a:solidFill>
                  <a:schemeClr val="accent1">
                    <a:lumMod val="75000"/>
                  </a:schemeClr>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4" name="文本框 13"/>
              <p:cNvSpPr txBox="1"/>
              <p:nvPr/>
            </p:nvSpPr>
            <p:spPr>
              <a:xfrm>
                <a:off x="6286" y="4246"/>
                <a:ext cx="2795" cy="531"/>
              </a:xfrm>
              <a:prstGeom prst="rect">
                <a:avLst/>
              </a:prstGeom>
              <a:noFill/>
            </p:spPr>
            <p:txBody>
              <a:bodyPr wrap="square" rtlCol="0">
                <a:spAutoFit/>
              </a:bodyPr>
              <a:p>
                <a:pPr algn="ctr"/>
                <a:r>
                  <a:rPr lang="zh-CN" altLang="en-US" sz="1600">
                    <a:solidFill>
                      <a:schemeClr val="accent1">
                        <a:lumMod val="75000"/>
                      </a:schemeClr>
                    </a:solidFill>
                    <a:latin typeface="思源黑体 CN Normal" panose="020B0400000000000000" pitchFamily="34" charset="-122"/>
                    <a:ea typeface="思源黑体 CN Normal" panose="020B0400000000000000" pitchFamily="34" charset="-122"/>
                  </a:rPr>
                  <a:t>虚拟加工验证</a:t>
                </a:r>
                <a:endParaRPr lang="zh-CN" altLang="en-US" sz="1600">
                  <a:solidFill>
                    <a:schemeClr val="accent1">
                      <a:lumMod val="75000"/>
                    </a:schemeClr>
                  </a:solidFill>
                  <a:latin typeface="思源黑体 CN Normal" panose="020B0400000000000000" pitchFamily="34" charset="-122"/>
                  <a:ea typeface="思源黑体 CN Normal" panose="020B0400000000000000" pitchFamily="34" charset="-122"/>
                </a:endParaRPr>
              </a:p>
            </p:txBody>
          </p:sp>
          <p:sp>
            <p:nvSpPr>
              <p:cNvPr id="15" name="文本框 14"/>
              <p:cNvSpPr txBox="1"/>
              <p:nvPr/>
            </p:nvSpPr>
            <p:spPr>
              <a:xfrm>
                <a:off x="6286" y="6110"/>
                <a:ext cx="2795" cy="531"/>
              </a:xfrm>
              <a:prstGeom prst="rect">
                <a:avLst/>
              </a:prstGeom>
              <a:noFill/>
            </p:spPr>
            <p:txBody>
              <a:bodyPr wrap="square" rtlCol="0">
                <a:spAutoFit/>
              </a:bodyPr>
              <a:p>
                <a:pPr algn="ctr"/>
                <a:r>
                  <a:rPr lang="zh-CN" altLang="en-US" sz="1600">
                    <a:solidFill>
                      <a:schemeClr val="tx1">
                        <a:lumMod val="85000"/>
                        <a:lumOff val="15000"/>
                      </a:schemeClr>
                    </a:solidFill>
                    <a:latin typeface="思源黑体 CN Normal" panose="020B0400000000000000" pitchFamily="34" charset="-122"/>
                    <a:ea typeface="思源黑体 CN Normal" panose="020B0400000000000000" pitchFamily="34" charset="-122"/>
                  </a:rPr>
                  <a:t>实际加工复现</a:t>
                </a:r>
                <a:endParaRPr lang="zh-CN" altLang="en-US" sz="1600">
                  <a:solidFill>
                    <a:schemeClr val="tx1">
                      <a:lumMod val="85000"/>
                      <a:lumOff val="15000"/>
                    </a:schemeClr>
                  </a:solidFill>
                  <a:latin typeface="思源黑体 CN Normal" panose="020B0400000000000000" pitchFamily="34" charset="-122"/>
                  <a:ea typeface="思源黑体 CN Normal" panose="020B0400000000000000" pitchFamily="34" charset="-122"/>
                </a:endParaRPr>
              </a:p>
            </p:txBody>
          </p:sp>
          <p:sp>
            <p:nvSpPr>
              <p:cNvPr id="10" name="右箭头 9"/>
              <p:cNvSpPr/>
              <p:nvPr/>
            </p:nvSpPr>
            <p:spPr>
              <a:xfrm flipH="1">
                <a:off x="6727" y="5430"/>
                <a:ext cx="1560" cy="680"/>
              </a:xfrm>
              <a:prstGeom prst="rightArrow">
                <a:avLst/>
              </a:prstGeom>
              <a:noFill/>
              <a:ln>
                <a:solidFill>
                  <a:schemeClr val="tx1">
                    <a:lumMod val="50000"/>
                    <a:lumOff val="50000"/>
                  </a:schemeClr>
                </a:solidFill>
                <a:prstDash val="dash"/>
              </a:ln>
              <a:extLst>
                <a:ext uri="{909E8E84-426E-40DD-AFC4-6F175D3DCCD1}">
                  <a14:hiddenFill xmlns:a14="http://schemas.microsoft.com/office/drawing/2010/main">
                    <a:solidFill>
                      <a:schemeClr val="bg2">
                        <a:lumMod val="90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sp>
        <p:nvSpPr>
          <p:cNvPr id="12" name="文本框 11"/>
          <p:cNvSpPr txBox="1"/>
          <p:nvPr/>
        </p:nvSpPr>
        <p:spPr>
          <a:xfrm>
            <a:off x="6030595" y="5727700"/>
            <a:ext cx="2763520" cy="368300"/>
          </a:xfrm>
          <a:prstGeom prst="rect">
            <a:avLst/>
          </a:prstGeom>
          <a:noFill/>
        </p:spPr>
        <p:txBody>
          <a:bodyPr wrap="square" rtlCol="0">
            <a:spAutoFit/>
          </a:bodyPr>
          <a:p>
            <a:r>
              <a:rPr lang="en-US" altLang="zh-CN"/>
              <a:t>——</a:t>
            </a:r>
            <a:r>
              <a:rPr lang="zh-CN" altLang="en-US"/>
              <a:t>展示思路</a:t>
            </a:r>
            <a:endParaRPr lang="zh-CN" altLang="en-US"/>
          </a:p>
        </p:txBody>
      </p:sp>
    </p:spTree>
    <p:custDataLst>
      <p:tags r:id="rId14"/>
    </p:custData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圆角矩形 5"/>
          <p:cNvSpPr/>
          <p:nvPr/>
        </p:nvSpPr>
        <p:spPr>
          <a:xfrm>
            <a:off x="403860" y="2863215"/>
            <a:ext cx="2552700" cy="113157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t>虚拟加工环节</a:t>
            </a:r>
            <a:endParaRPr lang="zh-CN" altLang="en-US"/>
          </a:p>
        </p:txBody>
      </p:sp>
      <p:sp>
        <p:nvSpPr>
          <p:cNvPr id="8" name="圆角矩形 7"/>
          <p:cNvSpPr/>
          <p:nvPr/>
        </p:nvSpPr>
        <p:spPr>
          <a:xfrm>
            <a:off x="3566160" y="1419860"/>
            <a:ext cx="2085975" cy="776605"/>
          </a:xfrm>
          <a:prstGeom prst="roundRect">
            <a:avLst/>
          </a:prstGeom>
        </p:spPr>
        <p:style>
          <a:lnRef idx="3">
            <a:schemeClr val="lt1"/>
          </a:lnRef>
          <a:fillRef idx="1">
            <a:schemeClr val="accent5"/>
          </a:fillRef>
          <a:effectRef idx="1">
            <a:schemeClr val="accent5"/>
          </a:effectRef>
          <a:fontRef idx="minor">
            <a:schemeClr val="lt1"/>
          </a:fontRef>
        </p:style>
        <p:txBody>
          <a:bodyPr rtlCol="0" anchor="ctr"/>
          <a:p>
            <a:pPr algn="ctr"/>
            <a:r>
              <a:rPr lang="zh-CN" altLang="en-US"/>
              <a:t>五轴工序设计</a:t>
            </a:r>
            <a:endParaRPr lang="zh-CN" altLang="en-US"/>
          </a:p>
        </p:txBody>
      </p:sp>
      <p:sp>
        <p:nvSpPr>
          <p:cNvPr id="10" name="圆角矩形 9"/>
          <p:cNvSpPr/>
          <p:nvPr/>
        </p:nvSpPr>
        <p:spPr>
          <a:xfrm>
            <a:off x="3566160" y="3037205"/>
            <a:ext cx="2085975" cy="784225"/>
          </a:xfrm>
          <a:prstGeom prst="roundRect">
            <a:avLst/>
          </a:prstGeom>
        </p:spPr>
        <p:style>
          <a:lnRef idx="3">
            <a:schemeClr val="lt1"/>
          </a:lnRef>
          <a:fillRef idx="1">
            <a:schemeClr val="accent5"/>
          </a:fillRef>
          <a:effectRef idx="1">
            <a:schemeClr val="accent5"/>
          </a:effectRef>
          <a:fontRef idx="minor">
            <a:schemeClr val="lt1"/>
          </a:fontRef>
        </p:style>
        <p:txBody>
          <a:bodyPr rtlCol="0" anchor="ctr"/>
          <a:p>
            <a:pPr algn="ctr"/>
            <a:r>
              <a:rPr lang="zh-CN" altLang="en-US"/>
              <a:t>五轴程序设计</a:t>
            </a:r>
            <a:endParaRPr lang="zh-CN" altLang="en-US"/>
          </a:p>
        </p:txBody>
      </p:sp>
      <p:sp>
        <p:nvSpPr>
          <p:cNvPr id="11" name="圆角矩形 10"/>
          <p:cNvSpPr/>
          <p:nvPr/>
        </p:nvSpPr>
        <p:spPr>
          <a:xfrm>
            <a:off x="3566160" y="4664710"/>
            <a:ext cx="2085975" cy="742950"/>
          </a:xfrm>
          <a:prstGeom prst="roundRect">
            <a:avLst/>
          </a:prstGeom>
        </p:spPr>
        <p:style>
          <a:lnRef idx="3">
            <a:schemeClr val="lt1"/>
          </a:lnRef>
          <a:fillRef idx="1">
            <a:schemeClr val="accent5"/>
          </a:fillRef>
          <a:effectRef idx="1">
            <a:schemeClr val="accent5"/>
          </a:effectRef>
          <a:fontRef idx="minor">
            <a:schemeClr val="lt1"/>
          </a:fontRef>
        </p:style>
        <p:txBody>
          <a:bodyPr rtlCol="0" anchor="ctr"/>
          <a:p>
            <a:pPr algn="ctr"/>
            <a:r>
              <a:rPr lang="zh-CN" altLang="en-US"/>
              <a:t>五轴仿真加工</a:t>
            </a:r>
            <a:endParaRPr lang="zh-CN" altLang="en-US"/>
          </a:p>
        </p:txBody>
      </p:sp>
      <p:sp>
        <p:nvSpPr>
          <p:cNvPr id="12" name="圆角矩形 11"/>
          <p:cNvSpPr/>
          <p:nvPr/>
        </p:nvSpPr>
        <p:spPr>
          <a:xfrm>
            <a:off x="6256655" y="1419860"/>
            <a:ext cx="2118995" cy="776605"/>
          </a:xfrm>
          <a:prstGeom prst="roundRect">
            <a:avLst/>
          </a:prstGeom>
        </p:spPr>
        <p:style>
          <a:lnRef idx="3">
            <a:schemeClr val="lt1"/>
          </a:lnRef>
          <a:fillRef idx="1">
            <a:schemeClr val="accent3"/>
          </a:fillRef>
          <a:effectRef idx="1">
            <a:schemeClr val="accent3"/>
          </a:effectRef>
          <a:fontRef idx="minor">
            <a:schemeClr val="lt1"/>
          </a:fontRef>
        </p:style>
        <p:txBody>
          <a:bodyPr rtlCol="0" anchor="ctr"/>
          <a:p>
            <a:pPr algn="ctr"/>
            <a:r>
              <a:rPr lang="zh-CN" altLang="en-US"/>
              <a:t>完整定义虚拟加工环境</a:t>
            </a:r>
            <a:endParaRPr lang="zh-CN" altLang="en-US"/>
          </a:p>
        </p:txBody>
      </p:sp>
      <p:sp>
        <p:nvSpPr>
          <p:cNvPr id="13" name="圆角矩形 12"/>
          <p:cNvSpPr/>
          <p:nvPr/>
        </p:nvSpPr>
        <p:spPr>
          <a:xfrm>
            <a:off x="6256655" y="3044825"/>
            <a:ext cx="2118995" cy="776605"/>
          </a:xfrm>
          <a:prstGeom prst="roundRect">
            <a:avLst/>
          </a:prstGeom>
        </p:spPr>
        <p:style>
          <a:lnRef idx="3">
            <a:schemeClr val="lt1"/>
          </a:lnRef>
          <a:fillRef idx="1">
            <a:schemeClr val="accent3"/>
          </a:fillRef>
          <a:effectRef idx="1">
            <a:schemeClr val="accent3"/>
          </a:effectRef>
          <a:fontRef idx="minor">
            <a:schemeClr val="lt1"/>
          </a:fontRef>
        </p:style>
        <p:txBody>
          <a:bodyPr rtlCol="0" anchor="ctr"/>
          <a:p>
            <a:pPr algn="ctr"/>
            <a:r>
              <a:rPr lang="zh-CN" altLang="en-US"/>
              <a:t>依托数字化经验</a:t>
            </a:r>
            <a:endParaRPr lang="zh-CN" altLang="en-US"/>
          </a:p>
        </p:txBody>
      </p:sp>
      <p:sp>
        <p:nvSpPr>
          <p:cNvPr id="14" name="圆角矩形 13"/>
          <p:cNvSpPr/>
          <p:nvPr/>
        </p:nvSpPr>
        <p:spPr>
          <a:xfrm>
            <a:off x="6256655" y="4648200"/>
            <a:ext cx="2118995" cy="776605"/>
          </a:xfrm>
          <a:prstGeom prst="roundRect">
            <a:avLst/>
          </a:prstGeom>
        </p:spPr>
        <p:style>
          <a:lnRef idx="3">
            <a:schemeClr val="lt1"/>
          </a:lnRef>
          <a:fillRef idx="1">
            <a:schemeClr val="accent3"/>
          </a:fillRef>
          <a:effectRef idx="1">
            <a:schemeClr val="accent3"/>
          </a:effectRef>
          <a:fontRef idx="minor">
            <a:schemeClr val="lt1"/>
          </a:fontRef>
        </p:style>
        <p:txBody>
          <a:bodyPr rtlCol="0" anchor="ctr"/>
          <a:p>
            <a:pPr algn="ctr"/>
            <a:r>
              <a:rPr lang="zh-CN" altLang="en-US"/>
              <a:t>安全检查、上传系统</a:t>
            </a:r>
            <a:endParaRPr lang="zh-CN" altLang="en-US"/>
          </a:p>
        </p:txBody>
      </p:sp>
      <p:cxnSp>
        <p:nvCxnSpPr>
          <p:cNvPr id="15" name="直接连接符 14"/>
          <p:cNvCxnSpPr>
            <a:stCxn id="6" idx="3"/>
            <a:endCxn id="10" idx="1"/>
          </p:cNvCxnSpPr>
          <p:nvPr/>
        </p:nvCxnSpPr>
        <p:spPr>
          <a:xfrm>
            <a:off x="2945765" y="3429000"/>
            <a:ext cx="609600" cy="635"/>
          </a:xfrm>
          <a:prstGeom prst="line">
            <a:avLst/>
          </a:prstGeom>
        </p:spPr>
        <p:style>
          <a:lnRef idx="3">
            <a:schemeClr val="accent2"/>
          </a:lnRef>
          <a:fillRef idx="0">
            <a:schemeClr val="accent2"/>
          </a:fillRef>
          <a:effectRef idx="2">
            <a:schemeClr val="accent2"/>
          </a:effectRef>
          <a:fontRef idx="minor">
            <a:schemeClr val="tx1"/>
          </a:fontRef>
        </p:style>
      </p:cxnSp>
      <p:cxnSp>
        <p:nvCxnSpPr>
          <p:cNvPr id="16" name="肘形连接符 15"/>
          <p:cNvCxnSpPr>
            <a:stCxn id="6" idx="3"/>
            <a:endCxn id="8" idx="1"/>
          </p:cNvCxnSpPr>
          <p:nvPr/>
        </p:nvCxnSpPr>
        <p:spPr>
          <a:xfrm flipV="1">
            <a:off x="2945765" y="1808480"/>
            <a:ext cx="609600" cy="1620520"/>
          </a:xfrm>
          <a:prstGeom prst="bentConnector3">
            <a:avLst>
              <a:gd name="adj1" fmla="val 50000"/>
            </a:avLst>
          </a:prstGeom>
        </p:spPr>
        <p:style>
          <a:lnRef idx="3">
            <a:schemeClr val="accent2"/>
          </a:lnRef>
          <a:fillRef idx="0">
            <a:schemeClr val="accent2"/>
          </a:fillRef>
          <a:effectRef idx="2">
            <a:schemeClr val="accent2"/>
          </a:effectRef>
          <a:fontRef idx="minor">
            <a:schemeClr val="tx1"/>
          </a:fontRef>
        </p:style>
      </p:cxnSp>
      <p:cxnSp>
        <p:nvCxnSpPr>
          <p:cNvPr id="17" name="肘形连接符 16"/>
          <p:cNvCxnSpPr>
            <a:stCxn id="6" idx="3"/>
            <a:endCxn id="11" idx="1"/>
          </p:cNvCxnSpPr>
          <p:nvPr/>
        </p:nvCxnSpPr>
        <p:spPr>
          <a:xfrm>
            <a:off x="2945765" y="3429000"/>
            <a:ext cx="609600" cy="1607185"/>
          </a:xfrm>
          <a:prstGeom prst="bentConnector3">
            <a:avLst>
              <a:gd name="adj1" fmla="val 50000"/>
            </a:avLst>
          </a:prstGeom>
        </p:spPr>
        <p:style>
          <a:lnRef idx="3">
            <a:schemeClr val="accent2"/>
          </a:lnRef>
          <a:fillRef idx="0">
            <a:schemeClr val="accent2"/>
          </a:fillRef>
          <a:effectRef idx="2">
            <a:schemeClr val="accent2"/>
          </a:effectRef>
          <a:fontRef idx="minor">
            <a:schemeClr val="tx1"/>
          </a:fontRef>
        </p:style>
      </p:cxnSp>
      <p:cxnSp>
        <p:nvCxnSpPr>
          <p:cNvPr id="18" name="直接连接符 17"/>
          <p:cNvCxnSpPr>
            <a:stCxn id="8" idx="3"/>
            <a:endCxn id="12" idx="1"/>
          </p:cNvCxnSpPr>
          <p:nvPr/>
        </p:nvCxnSpPr>
        <p:spPr>
          <a:xfrm>
            <a:off x="5641340" y="1808480"/>
            <a:ext cx="604520"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19" name="直接连接符 18"/>
          <p:cNvCxnSpPr>
            <a:stCxn id="10" idx="3"/>
            <a:endCxn id="13" idx="1"/>
          </p:cNvCxnSpPr>
          <p:nvPr/>
        </p:nvCxnSpPr>
        <p:spPr>
          <a:xfrm>
            <a:off x="5641340" y="3429635"/>
            <a:ext cx="604520" cy="3810"/>
          </a:xfrm>
          <a:prstGeom prst="line">
            <a:avLst/>
          </a:prstGeom>
        </p:spPr>
        <p:style>
          <a:lnRef idx="3">
            <a:schemeClr val="accent2"/>
          </a:lnRef>
          <a:fillRef idx="0">
            <a:schemeClr val="accent2"/>
          </a:fillRef>
          <a:effectRef idx="2">
            <a:schemeClr val="accent2"/>
          </a:effectRef>
          <a:fontRef idx="minor">
            <a:schemeClr val="tx1"/>
          </a:fontRef>
        </p:style>
      </p:cxnSp>
      <p:cxnSp>
        <p:nvCxnSpPr>
          <p:cNvPr id="20" name="直接连接符 19"/>
          <p:cNvCxnSpPr>
            <a:stCxn id="11" idx="3"/>
            <a:endCxn id="14" idx="1"/>
          </p:cNvCxnSpPr>
          <p:nvPr/>
        </p:nvCxnSpPr>
        <p:spPr>
          <a:xfrm>
            <a:off x="5641340" y="5036185"/>
            <a:ext cx="604520" cy="635"/>
          </a:xfrm>
          <a:prstGeom prst="line">
            <a:avLst/>
          </a:prstGeom>
        </p:spPr>
        <p:style>
          <a:lnRef idx="3">
            <a:schemeClr val="accent2"/>
          </a:lnRef>
          <a:fillRef idx="0">
            <a:schemeClr val="accent2"/>
          </a:fillRef>
          <a:effectRef idx="2">
            <a:schemeClr val="accent2"/>
          </a:effectRef>
          <a:fontRef idx="minor">
            <a:schemeClr val="tx1"/>
          </a:fontRef>
        </p:style>
      </p:cxnSp>
    </p:spTree>
    <p:custDataLst>
      <p:tags r:id="rId1"/>
    </p:custData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剪去单角的矩形 35"/>
          <p:cNvSpPr/>
          <p:nvPr/>
        </p:nvSpPr>
        <p:spPr>
          <a:xfrm rot="10800000" flipH="1">
            <a:off x="0" y="-8255"/>
            <a:ext cx="2848610" cy="517525"/>
          </a:xfrm>
          <a:prstGeom prst="snip1Rect">
            <a:avLst>
              <a:gd name="adj" fmla="val 50000"/>
            </a:avLst>
          </a:prstGeom>
          <a:solidFill>
            <a:srgbClr val="005B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p>
        </p:txBody>
      </p:sp>
      <p:sp>
        <p:nvSpPr>
          <p:cNvPr id="5" name="文本框 22"/>
          <p:cNvSpPr txBox="1">
            <a:spLocks noChangeArrowheads="1"/>
          </p:cNvSpPr>
          <p:nvPr/>
        </p:nvSpPr>
        <p:spPr bwMode="auto">
          <a:xfrm>
            <a:off x="283711" y="21758"/>
            <a:ext cx="2316480"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p>
            <a:r>
              <a:rPr lang="zh-CN" altLang="en-US" sz="2800" b="1" dirty="0" smtClean="0">
                <a:solidFill>
                  <a:schemeClr val="bg1"/>
                </a:solidFill>
                <a:latin typeface="思源黑体 CN Bold" panose="020B0800000000000000" pitchFamily="34" charset="-122"/>
                <a:ea typeface="思源黑体 CN Bold" panose="020B0800000000000000" pitchFamily="34" charset="-122"/>
              </a:rPr>
              <a:t>五轴工序设计</a:t>
            </a:r>
            <a:endParaRPr lang="zh-CN" altLang="en-US" sz="2800" b="1" dirty="0" smtClean="0">
              <a:solidFill>
                <a:schemeClr val="bg1"/>
              </a:solidFill>
              <a:latin typeface="思源黑体 CN Bold" panose="020B0800000000000000" pitchFamily="34" charset="-122"/>
              <a:ea typeface="思源黑体 CN Bold" panose="020B0800000000000000" pitchFamily="34" charset="-122"/>
            </a:endParaRPr>
          </a:p>
        </p:txBody>
      </p:sp>
      <p:pic>
        <p:nvPicPr>
          <p:cNvPr id="3" name="图片 2" descr="6"/>
          <p:cNvPicPr>
            <a:picLocks noChangeAspect="1"/>
          </p:cNvPicPr>
          <p:nvPr>
            <p:custDataLst>
              <p:tags r:id="rId1"/>
            </p:custDataLst>
          </p:nvPr>
        </p:nvPicPr>
        <p:blipFill>
          <a:blip r:embed="rId2"/>
          <a:stretch>
            <a:fillRect/>
          </a:stretch>
        </p:blipFill>
        <p:spPr>
          <a:xfrm>
            <a:off x="588010" y="1401445"/>
            <a:ext cx="4074160" cy="2781935"/>
          </a:xfrm>
          <a:prstGeom prst="rect">
            <a:avLst/>
          </a:prstGeom>
        </p:spPr>
      </p:pic>
      <p:sp>
        <p:nvSpPr>
          <p:cNvPr id="4" name="左大括号 3"/>
          <p:cNvSpPr/>
          <p:nvPr/>
        </p:nvSpPr>
        <p:spPr>
          <a:xfrm>
            <a:off x="4852670" y="1544320"/>
            <a:ext cx="255905" cy="2496820"/>
          </a:xfrm>
          <a:prstGeom prst="leftBrace">
            <a:avLst/>
          </a:prstGeom>
        </p:spPr>
        <p:style>
          <a:lnRef idx="3">
            <a:schemeClr val="accent2"/>
          </a:lnRef>
          <a:fillRef idx="0">
            <a:schemeClr val="accent2"/>
          </a:fillRef>
          <a:effectRef idx="2">
            <a:schemeClr val="accent2"/>
          </a:effectRef>
          <a:fontRef idx="minor">
            <a:schemeClr val="tx1"/>
          </a:fontRef>
        </p:style>
        <p:txBody>
          <a:bodyPr/>
          <a:p>
            <a:endParaRPr lang="zh-CN" altLang="en-US"/>
          </a:p>
        </p:txBody>
      </p:sp>
      <p:sp>
        <p:nvSpPr>
          <p:cNvPr id="7" name="文本框 6"/>
          <p:cNvSpPr txBox="1"/>
          <p:nvPr/>
        </p:nvSpPr>
        <p:spPr>
          <a:xfrm>
            <a:off x="5298440" y="1453515"/>
            <a:ext cx="3395980" cy="2676525"/>
          </a:xfrm>
          <a:prstGeom prst="rect">
            <a:avLst/>
          </a:prstGeom>
          <a:noFill/>
        </p:spPr>
        <p:txBody>
          <a:bodyPr wrap="square" rtlCol="0">
            <a:spAutoFit/>
          </a:bodyPr>
          <a:p>
            <a:pPr marL="285750" indent="-285750">
              <a:buFont typeface="Wingdings" panose="05000000000000000000" charset="0"/>
              <a:buChar char="u"/>
            </a:pPr>
            <a:r>
              <a:rPr lang="zh-CN" altLang="en-US" sz="2400">
                <a:latin typeface="思源黑体 CN Bold" panose="020B0800000000000000" pitchFamily="34" charset="-122"/>
                <a:ea typeface="思源黑体 CN Bold" panose="020B0800000000000000" pitchFamily="34" charset="-122"/>
              </a:rPr>
              <a:t>零件分析、初步规划</a:t>
            </a:r>
            <a:endParaRPr lang="zh-CN" altLang="en-US" sz="2400">
              <a:latin typeface="思源黑体 CN Bold" panose="020B0800000000000000" pitchFamily="34" charset="-122"/>
              <a:ea typeface="思源黑体 CN Bold" panose="020B0800000000000000" pitchFamily="34" charset="-122"/>
            </a:endParaRPr>
          </a:p>
          <a:p>
            <a:pPr marL="285750" indent="-285750">
              <a:buFont typeface="Wingdings" panose="05000000000000000000" charset="0"/>
              <a:buChar char="u"/>
            </a:pPr>
            <a:r>
              <a:rPr lang="zh-CN" altLang="en-US" sz="2400">
                <a:latin typeface="思源黑体 CN Bold" panose="020B0800000000000000" pitchFamily="34" charset="-122"/>
                <a:ea typeface="思源黑体 CN Bold" panose="020B0800000000000000" pitchFamily="34" charset="-122"/>
              </a:rPr>
              <a:t>选择数字机床</a:t>
            </a:r>
            <a:endParaRPr lang="zh-CN" altLang="en-US" sz="2400">
              <a:latin typeface="思源黑体 CN Bold" panose="020B0800000000000000" pitchFamily="34" charset="-122"/>
              <a:ea typeface="思源黑体 CN Bold" panose="020B0800000000000000" pitchFamily="34" charset="-122"/>
            </a:endParaRPr>
          </a:p>
          <a:p>
            <a:pPr marL="285750" indent="-285750">
              <a:buFont typeface="Wingdings" panose="05000000000000000000" charset="0"/>
              <a:buChar char="u"/>
            </a:pPr>
            <a:r>
              <a:rPr lang="zh-CN" altLang="en-US" sz="2400">
                <a:latin typeface="思源黑体 CN Bold" panose="020B0800000000000000" pitchFamily="34" charset="-122"/>
                <a:ea typeface="思源黑体 CN Bold" panose="020B0800000000000000" pitchFamily="34" charset="-122"/>
              </a:rPr>
              <a:t>选择数字毛坯</a:t>
            </a:r>
            <a:endParaRPr lang="zh-CN" altLang="en-US" sz="2400">
              <a:latin typeface="思源黑体 CN Bold" panose="020B0800000000000000" pitchFamily="34" charset="-122"/>
              <a:ea typeface="思源黑体 CN Bold" panose="020B0800000000000000" pitchFamily="34" charset="-122"/>
            </a:endParaRPr>
          </a:p>
          <a:p>
            <a:pPr marL="285750" indent="-285750">
              <a:buFont typeface="Wingdings" panose="05000000000000000000" charset="0"/>
              <a:buChar char="u"/>
            </a:pPr>
            <a:r>
              <a:rPr lang="zh-CN" altLang="en-US" sz="2400">
                <a:latin typeface="思源黑体 CN Bold" panose="020B0800000000000000" pitchFamily="34" charset="-122"/>
                <a:ea typeface="思源黑体 CN Bold" panose="020B0800000000000000" pitchFamily="34" charset="-122"/>
              </a:rPr>
              <a:t>选择数字夹具</a:t>
            </a:r>
            <a:endParaRPr lang="zh-CN" altLang="en-US" sz="2400">
              <a:latin typeface="思源黑体 CN Bold" panose="020B0800000000000000" pitchFamily="34" charset="-122"/>
              <a:ea typeface="思源黑体 CN Bold" panose="020B0800000000000000" pitchFamily="34" charset="-122"/>
            </a:endParaRPr>
          </a:p>
          <a:p>
            <a:pPr marL="285750" indent="-285750">
              <a:buFont typeface="Wingdings" panose="05000000000000000000" charset="0"/>
              <a:buChar char="u"/>
            </a:pPr>
            <a:r>
              <a:rPr lang="zh-CN" altLang="en-US" sz="2400">
                <a:latin typeface="思源黑体 CN Bold" panose="020B0800000000000000" pitchFamily="34" charset="-122"/>
                <a:ea typeface="思源黑体 CN Bold" panose="020B0800000000000000" pitchFamily="34" charset="-122"/>
              </a:rPr>
              <a:t>加载常规刀具表</a:t>
            </a:r>
            <a:endParaRPr lang="zh-CN" altLang="en-US" sz="2400">
              <a:latin typeface="思源黑体 CN Bold" panose="020B0800000000000000" pitchFamily="34" charset="-122"/>
              <a:ea typeface="思源黑体 CN Bold" panose="020B0800000000000000" pitchFamily="34" charset="-122"/>
            </a:endParaRPr>
          </a:p>
          <a:p>
            <a:pPr marL="285750" indent="-285750">
              <a:buFont typeface="Wingdings" panose="05000000000000000000" charset="0"/>
              <a:buChar char="u"/>
            </a:pPr>
            <a:r>
              <a:rPr lang="zh-CN" altLang="en-US" sz="2400">
                <a:latin typeface="思源黑体 CN Bold" panose="020B0800000000000000" pitchFamily="34" charset="-122"/>
                <a:ea typeface="思源黑体 CN Bold" panose="020B0800000000000000" pitchFamily="34" charset="-122"/>
              </a:rPr>
              <a:t>搭建虚拟加工环境</a:t>
            </a:r>
            <a:endParaRPr lang="zh-CN" altLang="en-US" sz="2400">
              <a:latin typeface="思源黑体 CN Bold" panose="020B0800000000000000" pitchFamily="34" charset="-122"/>
              <a:ea typeface="思源黑体 CN Bold" panose="020B0800000000000000" pitchFamily="34" charset="-122"/>
            </a:endParaRPr>
          </a:p>
          <a:p>
            <a:pPr marL="285750" indent="-285750">
              <a:buFont typeface="Wingdings" panose="05000000000000000000" charset="0"/>
              <a:buChar char="u"/>
            </a:pPr>
            <a:r>
              <a:rPr lang="zh-CN" altLang="en-US" sz="2400">
                <a:latin typeface="思源黑体 CN Bold" panose="020B0800000000000000" pitchFamily="34" charset="-122"/>
                <a:ea typeface="思源黑体 CN Bold" panose="020B0800000000000000" pitchFamily="34" charset="-122"/>
              </a:rPr>
              <a:t>确定工序设计</a:t>
            </a:r>
            <a:endParaRPr lang="zh-CN" altLang="en-US" sz="2400">
              <a:latin typeface="思源黑体 CN Bold" panose="020B0800000000000000" pitchFamily="34" charset="-122"/>
              <a:ea typeface="思源黑体 CN Bold" panose="020B0800000000000000" pitchFamily="34" charset="-122"/>
            </a:endParaRPr>
          </a:p>
        </p:txBody>
      </p:sp>
      <p:sp>
        <p:nvSpPr>
          <p:cNvPr id="9" name="文本框 8"/>
          <p:cNvSpPr txBox="1"/>
          <p:nvPr/>
        </p:nvSpPr>
        <p:spPr>
          <a:xfrm>
            <a:off x="668655" y="4984750"/>
            <a:ext cx="4074160" cy="1198880"/>
          </a:xfrm>
          <a:prstGeom prst="rect">
            <a:avLst/>
          </a:prstGeom>
          <a:noFill/>
        </p:spPr>
        <p:txBody>
          <a:bodyPr wrap="square" rtlCol="0">
            <a:spAutoFit/>
          </a:bodyPr>
          <a:p>
            <a:pPr indent="457200"/>
            <a:r>
              <a:rPr lang="zh-CN" altLang="en-US"/>
              <a:t>演示工艺设计依靠物料数字化构建虚拟加工环境，虚拟加工环境准确定义，保证整个工艺设计环节准确、高效，为后续的加工实现搭好基础。</a:t>
            </a:r>
            <a:endParaRPr lang="zh-CN" altLang="en-US"/>
          </a:p>
        </p:txBody>
      </p:sp>
      <p:sp>
        <p:nvSpPr>
          <p:cNvPr id="10" name="对角圆角矩形 9"/>
          <p:cNvSpPr/>
          <p:nvPr/>
        </p:nvSpPr>
        <p:spPr>
          <a:xfrm>
            <a:off x="5108575" y="4596765"/>
            <a:ext cx="3373755" cy="1974215"/>
          </a:xfrm>
          <a:prstGeom prst="round2Diag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 name="文本框 10"/>
          <p:cNvSpPr txBox="1"/>
          <p:nvPr/>
        </p:nvSpPr>
        <p:spPr>
          <a:xfrm>
            <a:off x="6083300" y="4648835"/>
            <a:ext cx="1542415" cy="368300"/>
          </a:xfrm>
          <a:prstGeom prst="rect">
            <a:avLst/>
          </a:prstGeom>
          <a:noFill/>
        </p:spPr>
        <p:txBody>
          <a:bodyPr wrap="square" rtlCol="0">
            <a:spAutoFit/>
          </a:bodyPr>
          <a:p>
            <a:pPr algn="ctr"/>
            <a:r>
              <a:rPr lang="zh-CN" altLang="en-US" b="1">
                <a:solidFill>
                  <a:schemeClr val="bg1"/>
                </a:solidFill>
                <a:latin typeface="思源黑体 CN Bold" panose="020B0800000000000000" pitchFamily="34" charset="-122"/>
                <a:ea typeface="思源黑体 CN Bold" panose="020B0800000000000000" pitchFamily="34" charset="-122"/>
              </a:rPr>
              <a:t>主要工作</a:t>
            </a:r>
            <a:endParaRPr lang="zh-CN" altLang="en-US" b="1">
              <a:solidFill>
                <a:schemeClr val="bg1"/>
              </a:solidFill>
              <a:latin typeface="思源黑体 CN Bold" panose="020B0800000000000000" pitchFamily="34" charset="-122"/>
              <a:ea typeface="思源黑体 CN Bold" panose="020B0800000000000000" pitchFamily="34" charset="-122"/>
            </a:endParaRPr>
          </a:p>
        </p:txBody>
      </p:sp>
      <p:sp>
        <p:nvSpPr>
          <p:cNvPr id="12" name="文本框 11"/>
          <p:cNvSpPr txBox="1"/>
          <p:nvPr/>
        </p:nvSpPr>
        <p:spPr>
          <a:xfrm>
            <a:off x="5717540" y="5261610"/>
            <a:ext cx="2274570" cy="922020"/>
          </a:xfrm>
          <a:prstGeom prst="rect">
            <a:avLst/>
          </a:prstGeom>
          <a:noFill/>
        </p:spPr>
        <p:txBody>
          <a:bodyPr wrap="square" rtlCol="0">
            <a:spAutoFit/>
          </a:bodyPr>
          <a:p>
            <a:pPr marL="285750" indent="-285750">
              <a:buFont typeface="Wingdings" panose="05000000000000000000" charset="0"/>
              <a:buChar char="Ø"/>
            </a:pPr>
            <a:r>
              <a:rPr lang="zh-CN" altLang="en-US">
                <a:solidFill>
                  <a:schemeClr val="bg1"/>
                </a:solidFill>
              </a:rPr>
              <a:t>制作文件模板</a:t>
            </a:r>
            <a:endParaRPr lang="zh-CN" altLang="en-US">
              <a:solidFill>
                <a:schemeClr val="bg1"/>
              </a:solidFill>
            </a:endParaRPr>
          </a:p>
          <a:p>
            <a:pPr marL="285750" indent="-285750">
              <a:buFont typeface="Wingdings" panose="05000000000000000000" charset="0"/>
              <a:buChar char="Ø"/>
            </a:pPr>
            <a:r>
              <a:rPr lang="zh-CN" altLang="en-US">
                <a:solidFill>
                  <a:schemeClr val="bg1"/>
                </a:solidFill>
              </a:rPr>
              <a:t>制作数字物料库</a:t>
            </a:r>
            <a:endParaRPr lang="zh-CN" altLang="en-US">
              <a:solidFill>
                <a:schemeClr val="bg1"/>
              </a:solidFill>
            </a:endParaRPr>
          </a:p>
          <a:p>
            <a:pPr marL="285750" indent="-285750">
              <a:buFont typeface="Wingdings" panose="05000000000000000000" charset="0"/>
              <a:buChar char="Ø"/>
            </a:pPr>
            <a:r>
              <a:rPr lang="zh-CN" altLang="en-US">
                <a:solidFill>
                  <a:schemeClr val="bg1"/>
                </a:solidFill>
              </a:rPr>
              <a:t>说明卡</a:t>
            </a:r>
            <a:endParaRPr lang="zh-CN" altLang="en-US">
              <a:solidFill>
                <a:schemeClr val="bg1"/>
              </a:solidFill>
            </a:endParaRPr>
          </a:p>
        </p:txBody>
      </p:sp>
    </p:spTree>
    <p:custDataLst>
      <p:tags r:id="rId3"/>
    </p:custData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剪去单角的矩形 35"/>
          <p:cNvSpPr/>
          <p:nvPr/>
        </p:nvSpPr>
        <p:spPr>
          <a:xfrm rot="10800000" flipH="1">
            <a:off x="0" y="-8255"/>
            <a:ext cx="2848610" cy="517525"/>
          </a:xfrm>
          <a:prstGeom prst="snip1Rect">
            <a:avLst>
              <a:gd name="adj" fmla="val 50000"/>
            </a:avLst>
          </a:prstGeom>
          <a:solidFill>
            <a:srgbClr val="005B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p>
        </p:txBody>
      </p:sp>
      <p:sp>
        <p:nvSpPr>
          <p:cNvPr id="5" name="文本框 22"/>
          <p:cNvSpPr txBox="1">
            <a:spLocks noChangeArrowheads="1"/>
          </p:cNvSpPr>
          <p:nvPr/>
        </p:nvSpPr>
        <p:spPr bwMode="auto">
          <a:xfrm>
            <a:off x="283711" y="21758"/>
            <a:ext cx="2316480"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p>
            <a:r>
              <a:rPr lang="zh-CN" altLang="en-US" sz="2800" b="1" dirty="0" smtClean="0">
                <a:solidFill>
                  <a:schemeClr val="bg1"/>
                </a:solidFill>
                <a:latin typeface="思源黑体 CN Bold" panose="020B0800000000000000" pitchFamily="34" charset="-122"/>
                <a:ea typeface="思源黑体 CN Bold" panose="020B0800000000000000" pitchFamily="34" charset="-122"/>
              </a:rPr>
              <a:t>五轴程序设计</a:t>
            </a:r>
            <a:endParaRPr lang="zh-CN" altLang="en-US" sz="2800" b="1" dirty="0" smtClean="0">
              <a:solidFill>
                <a:schemeClr val="bg1"/>
              </a:solidFill>
              <a:latin typeface="思源黑体 CN Bold" panose="020B0800000000000000" pitchFamily="34" charset="-122"/>
              <a:ea typeface="思源黑体 CN Bold" panose="020B0800000000000000" pitchFamily="34" charset="-122"/>
            </a:endParaRPr>
          </a:p>
        </p:txBody>
      </p:sp>
      <p:sp>
        <p:nvSpPr>
          <p:cNvPr id="4" name="左大括号 3"/>
          <p:cNvSpPr/>
          <p:nvPr/>
        </p:nvSpPr>
        <p:spPr>
          <a:xfrm>
            <a:off x="4852670" y="1544320"/>
            <a:ext cx="255905" cy="2496820"/>
          </a:xfrm>
          <a:prstGeom prst="leftBrace">
            <a:avLst/>
          </a:prstGeom>
        </p:spPr>
        <p:style>
          <a:lnRef idx="3">
            <a:schemeClr val="accent2"/>
          </a:lnRef>
          <a:fillRef idx="0">
            <a:schemeClr val="accent2"/>
          </a:fillRef>
          <a:effectRef idx="2">
            <a:schemeClr val="accent2"/>
          </a:effectRef>
          <a:fontRef idx="minor">
            <a:schemeClr val="tx1"/>
          </a:fontRef>
        </p:style>
        <p:txBody>
          <a:bodyPr/>
          <a:p>
            <a:endParaRPr lang="zh-CN" altLang="en-US"/>
          </a:p>
        </p:txBody>
      </p:sp>
      <p:sp>
        <p:nvSpPr>
          <p:cNvPr id="7" name="文本框 6"/>
          <p:cNvSpPr txBox="1"/>
          <p:nvPr/>
        </p:nvSpPr>
        <p:spPr>
          <a:xfrm>
            <a:off x="5298440" y="1638935"/>
            <a:ext cx="3395980" cy="2306955"/>
          </a:xfrm>
          <a:prstGeom prst="rect">
            <a:avLst/>
          </a:prstGeom>
          <a:noFill/>
        </p:spPr>
        <p:txBody>
          <a:bodyPr wrap="square" rtlCol="0">
            <a:spAutoFit/>
          </a:bodyPr>
          <a:p>
            <a:pPr marL="285750" indent="-285750">
              <a:buFont typeface="Wingdings" panose="05000000000000000000" charset="0"/>
              <a:buChar char="u"/>
            </a:pPr>
            <a:r>
              <a:rPr lang="zh-CN" altLang="en-US" sz="2400">
                <a:latin typeface="思源黑体 CN Bold" panose="020B0800000000000000" pitchFamily="34" charset="-122"/>
                <a:ea typeface="思源黑体 CN Bold" panose="020B0800000000000000" pitchFamily="34" charset="-122"/>
              </a:rPr>
              <a:t>选择编程模板</a:t>
            </a:r>
            <a:endParaRPr lang="zh-CN" altLang="en-US" sz="2400">
              <a:latin typeface="思源黑体 CN Bold" panose="020B0800000000000000" pitchFamily="34" charset="-122"/>
              <a:ea typeface="思源黑体 CN Bold" panose="020B0800000000000000" pitchFamily="34" charset="-122"/>
            </a:endParaRPr>
          </a:p>
          <a:p>
            <a:pPr marL="285750" indent="-285750">
              <a:buFont typeface="Wingdings" panose="05000000000000000000" charset="0"/>
              <a:buChar char="u"/>
            </a:pPr>
            <a:r>
              <a:rPr lang="zh-CN" altLang="en-US" sz="2400">
                <a:latin typeface="思源黑体 CN Bold" panose="020B0800000000000000" pitchFamily="34" charset="-122"/>
                <a:ea typeface="思源黑体 CN Bold" panose="020B0800000000000000" pitchFamily="34" charset="-122"/>
              </a:rPr>
              <a:t>选择路径模板</a:t>
            </a:r>
            <a:endParaRPr lang="zh-CN" altLang="en-US" sz="2400">
              <a:latin typeface="思源黑体 CN Bold" panose="020B0800000000000000" pitchFamily="34" charset="-122"/>
              <a:ea typeface="思源黑体 CN Bold" panose="020B0800000000000000" pitchFamily="34" charset="-122"/>
            </a:endParaRPr>
          </a:p>
          <a:p>
            <a:pPr marL="285750" indent="-285750">
              <a:buFont typeface="Wingdings" panose="05000000000000000000" charset="0"/>
              <a:buChar char="u"/>
            </a:pPr>
            <a:r>
              <a:rPr lang="zh-CN" altLang="en-US" sz="2400">
                <a:latin typeface="思源黑体 CN Bold" panose="020B0800000000000000" pitchFamily="34" charset="-122"/>
                <a:ea typeface="思源黑体 CN Bold" panose="020B0800000000000000" pitchFamily="34" charset="-122"/>
              </a:rPr>
              <a:t>编制加工程序</a:t>
            </a:r>
            <a:endParaRPr lang="zh-CN" altLang="en-US" sz="2400">
              <a:latin typeface="思源黑体 CN Bold" panose="020B0800000000000000" pitchFamily="34" charset="-122"/>
              <a:ea typeface="思源黑体 CN Bold" panose="020B0800000000000000" pitchFamily="34" charset="-122"/>
            </a:endParaRPr>
          </a:p>
          <a:p>
            <a:pPr marL="285750" indent="-285750">
              <a:buFont typeface="Wingdings" panose="05000000000000000000" charset="0"/>
              <a:buChar char="u"/>
            </a:pPr>
            <a:r>
              <a:rPr lang="zh-CN" altLang="en-US" sz="2400">
                <a:latin typeface="思源黑体 CN Bold" panose="020B0800000000000000" pitchFamily="34" charset="-122"/>
                <a:ea typeface="思源黑体 CN Bold" panose="020B0800000000000000" pitchFamily="34" charset="-122"/>
              </a:rPr>
              <a:t>编制在机测量程序</a:t>
            </a:r>
            <a:endParaRPr lang="zh-CN" altLang="en-US" sz="2400">
              <a:latin typeface="思源黑体 CN Bold" panose="020B0800000000000000" pitchFamily="34" charset="-122"/>
              <a:ea typeface="思源黑体 CN Bold" panose="020B0800000000000000" pitchFamily="34" charset="-122"/>
            </a:endParaRPr>
          </a:p>
          <a:p>
            <a:pPr marL="285750" indent="-285750">
              <a:buFont typeface="Wingdings" panose="05000000000000000000" charset="0"/>
              <a:buChar char="u"/>
            </a:pPr>
            <a:r>
              <a:rPr lang="zh-CN" altLang="en-US" sz="2400">
                <a:latin typeface="思源黑体 CN Bold" panose="020B0800000000000000" pitchFamily="34" charset="-122"/>
                <a:ea typeface="思源黑体 CN Bold" panose="020B0800000000000000" pitchFamily="34" charset="-122"/>
              </a:rPr>
              <a:t>编制过程管控程序</a:t>
            </a:r>
            <a:endParaRPr lang="zh-CN" altLang="en-US" sz="2400">
              <a:latin typeface="思源黑体 CN Bold" panose="020B0800000000000000" pitchFamily="34" charset="-122"/>
              <a:ea typeface="思源黑体 CN Bold" panose="020B0800000000000000" pitchFamily="34" charset="-122"/>
            </a:endParaRPr>
          </a:p>
          <a:p>
            <a:pPr marL="285750" indent="-285750">
              <a:buFont typeface="Wingdings" panose="05000000000000000000" charset="0"/>
              <a:buChar char="u"/>
            </a:pPr>
            <a:r>
              <a:rPr lang="zh-CN" altLang="en-US" sz="2400">
                <a:latin typeface="思源黑体 CN Bold" panose="020B0800000000000000" pitchFamily="34" charset="-122"/>
                <a:ea typeface="思源黑体 CN Bold" panose="020B0800000000000000" pitchFamily="34" charset="-122"/>
              </a:rPr>
              <a:t>细化刀具类型</a:t>
            </a:r>
            <a:endParaRPr lang="zh-CN" altLang="en-US" sz="2400">
              <a:latin typeface="思源黑体 CN Bold" panose="020B0800000000000000" pitchFamily="34" charset="-122"/>
              <a:ea typeface="思源黑体 CN Bold" panose="020B0800000000000000" pitchFamily="34" charset="-122"/>
            </a:endParaRPr>
          </a:p>
        </p:txBody>
      </p:sp>
      <p:pic>
        <p:nvPicPr>
          <p:cNvPr id="6" name="图片 5" descr="7"/>
          <p:cNvPicPr>
            <a:picLocks noChangeAspect="1"/>
          </p:cNvPicPr>
          <p:nvPr/>
        </p:nvPicPr>
        <p:blipFill>
          <a:blip r:embed="rId1"/>
          <a:stretch>
            <a:fillRect/>
          </a:stretch>
        </p:blipFill>
        <p:spPr>
          <a:xfrm>
            <a:off x="511810" y="1402080"/>
            <a:ext cx="4074160" cy="2781935"/>
          </a:xfrm>
          <a:prstGeom prst="rect">
            <a:avLst/>
          </a:prstGeom>
        </p:spPr>
      </p:pic>
      <p:sp>
        <p:nvSpPr>
          <p:cNvPr id="8" name="文本框 7"/>
          <p:cNvSpPr txBox="1"/>
          <p:nvPr/>
        </p:nvSpPr>
        <p:spPr>
          <a:xfrm>
            <a:off x="956310" y="5073650"/>
            <a:ext cx="3185160" cy="922020"/>
          </a:xfrm>
          <a:prstGeom prst="rect">
            <a:avLst/>
          </a:prstGeom>
          <a:noFill/>
        </p:spPr>
        <p:txBody>
          <a:bodyPr wrap="square" rtlCol="0">
            <a:spAutoFit/>
          </a:bodyPr>
          <a:p>
            <a:pPr indent="457200"/>
            <a:r>
              <a:rPr lang="zh-CN" altLang="en-US"/>
              <a:t>演示编程依靠经验数字化的手段，大幅提高了效率和编程质量。</a:t>
            </a:r>
            <a:endParaRPr lang="zh-CN" altLang="en-US"/>
          </a:p>
        </p:txBody>
      </p:sp>
      <p:sp>
        <p:nvSpPr>
          <p:cNvPr id="10" name="对角圆角矩形 9"/>
          <p:cNvSpPr/>
          <p:nvPr/>
        </p:nvSpPr>
        <p:spPr>
          <a:xfrm>
            <a:off x="5108575" y="4596765"/>
            <a:ext cx="3373755" cy="1974215"/>
          </a:xfrm>
          <a:prstGeom prst="round2Diag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 name="文本框 10"/>
          <p:cNvSpPr txBox="1"/>
          <p:nvPr/>
        </p:nvSpPr>
        <p:spPr>
          <a:xfrm>
            <a:off x="6083300" y="4648835"/>
            <a:ext cx="1542415" cy="368300"/>
          </a:xfrm>
          <a:prstGeom prst="rect">
            <a:avLst/>
          </a:prstGeom>
          <a:noFill/>
        </p:spPr>
        <p:txBody>
          <a:bodyPr wrap="square" rtlCol="0">
            <a:spAutoFit/>
          </a:bodyPr>
          <a:p>
            <a:pPr algn="ctr"/>
            <a:r>
              <a:rPr lang="zh-CN" altLang="en-US" b="1">
                <a:solidFill>
                  <a:schemeClr val="bg1"/>
                </a:solidFill>
                <a:latin typeface="思源黑体 CN Bold" panose="020B0800000000000000" pitchFamily="34" charset="-122"/>
                <a:ea typeface="思源黑体 CN Bold" panose="020B0800000000000000" pitchFamily="34" charset="-122"/>
              </a:rPr>
              <a:t>主要工作</a:t>
            </a:r>
            <a:endParaRPr lang="zh-CN" altLang="en-US" b="1">
              <a:solidFill>
                <a:schemeClr val="bg1"/>
              </a:solidFill>
              <a:latin typeface="思源黑体 CN Bold" panose="020B0800000000000000" pitchFamily="34" charset="-122"/>
              <a:ea typeface="思源黑体 CN Bold" panose="020B0800000000000000" pitchFamily="34" charset="-122"/>
            </a:endParaRPr>
          </a:p>
        </p:txBody>
      </p:sp>
      <p:sp>
        <p:nvSpPr>
          <p:cNvPr id="12" name="文本框 11"/>
          <p:cNvSpPr txBox="1"/>
          <p:nvPr/>
        </p:nvSpPr>
        <p:spPr>
          <a:xfrm>
            <a:off x="5687695" y="5250180"/>
            <a:ext cx="2618105" cy="1198880"/>
          </a:xfrm>
          <a:prstGeom prst="rect">
            <a:avLst/>
          </a:prstGeom>
          <a:noFill/>
        </p:spPr>
        <p:txBody>
          <a:bodyPr wrap="square" rtlCol="0">
            <a:spAutoFit/>
          </a:bodyPr>
          <a:p>
            <a:pPr marL="285750" indent="-285750">
              <a:buFont typeface="Wingdings" panose="05000000000000000000" charset="0"/>
              <a:buChar char="Ø"/>
            </a:pPr>
            <a:r>
              <a:rPr lang="zh-CN" altLang="en-US">
                <a:solidFill>
                  <a:schemeClr val="bg1"/>
                </a:solidFill>
              </a:rPr>
              <a:t>制作路径模板</a:t>
            </a:r>
            <a:endParaRPr lang="zh-CN" altLang="en-US">
              <a:solidFill>
                <a:schemeClr val="bg1"/>
              </a:solidFill>
            </a:endParaRPr>
          </a:p>
          <a:p>
            <a:pPr marL="285750" indent="-285750">
              <a:buFont typeface="Wingdings" panose="05000000000000000000" charset="0"/>
              <a:buChar char="Ø"/>
            </a:pPr>
            <a:r>
              <a:rPr lang="zh-CN" altLang="en-US">
                <a:solidFill>
                  <a:schemeClr val="bg1"/>
                </a:solidFill>
              </a:rPr>
              <a:t>制作刀具表模板</a:t>
            </a:r>
            <a:endParaRPr lang="zh-CN" altLang="en-US">
              <a:solidFill>
                <a:schemeClr val="bg1"/>
              </a:solidFill>
            </a:endParaRPr>
          </a:p>
          <a:p>
            <a:pPr marL="285750" indent="-285750">
              <a:buFont typeface="Wingdings" panose="05000000000000000000" charset="0"/>
              <a:buChar char="Ø"/>
            </a:pPr>
            <a:r>
              <a:rPr lang="zh-CN" altLang="en-US">
                <a:solidFill>
                  <a:schemeClr val="bg1"/>
                </a:solidFill>
              </a:rPr>
              <a:t>制作编程文件模板</a:t>
            </a:r>
            <a:endParaRPr lang="zh-CN" altLang="en-US">
              <a:solidFill>
                <a:schemeClr val="bg1"/>
              </a:solidFill>
            </a:endParaRPr>
          </a:p>
          <a:p>
            <a:pPr marL="285750" indent="-285750">
              <a:buFont typeface="Wingdings" panose="05000000000000000000" charset="0"/>
              <a:buChar char="Ø"/>
            </a:pPr>
            <a:r>
              <a:rPr lang="zh-CN" altLang="en-US">
                <a:solidFill>
                  <a:schemeClr val="bg1"/>
                </a:solidFill>
              </a:rPr>
              <a:t>说明卡</a:t>
            </a:r>
            <a:endParaRPr lang="zh-CN" altLang="en-US">
              <a:solidFill>
                <a:schemeClr val="bg1"/>
              </a:solidFill>
            </a:endParaRPr>
          </a:p>
        </p:txBody>
      </p:sp>
    </p:spTree>
    <p:custDataLst>
      <p:tags r:id="rId2"/>
    </p:custData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剪去单角的矩形 35"/>
          <p:cNvSpPr/>
          <p:nvPr/>
        </p:nvSpPr>
        <p:spPr>
          <a:xfrm rot="10800000" flipH="1">
            <a:off x="0" y="-8255"/>
            <a:ext cx="2848610" cy="517525"/>
          </a:xfrm>
          <a:prstGeom prst="snip1Rect">
            <a:avLst>
              <a:gd name="adj" fmla="val 50000"/>
            </a:avLst>
          </a:prstGeom>
          <a:solidFill>
            <a:srgbClr val="005B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p>
        </p:txBody>
      </p:sp>
      <p:sp>
        <p:nvSpPr>
          <p:cNvPr id="5" name="文本框 22"/>
          <p:cNvSpPr txBox="1">
            <a:spLocks noChangeArrowheads="1"/>
          </p:cNvSpPr>
          <p:nvPr/>
        </p:nvSpPr>
        <p:spPr bwMode="auto">
          <a:xfrm>
            <a:off x="283711" y="21758"/>
            <a:ext cx="2316480"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p>
            <a:r>
              <a:rPr lang="zh-CN" altLang="en-US" sz="2800" b="1" dirty="0" smtClean="0">
                <a:solidFill>
                  <a:schemeClr val="bg1"/>
                </a:solidFill>
                <a:latin typeface="思源黑体 CN Bold" panose="020B0800000000000000" pitchFamily="34" charset="-122"/>
                <a:ea typeface="思源黑体 CN Bold" panose="020B0800000000000000" pitchFamily="34" charset="-122"/>
              </a:rPr>
              <a:t>五轴仿真加工</a:t>
            </a:r>
            <a:endParaRPr lang="zh-CN" altLang="en-US" sz="2800" b="1" dirty="0" smtClean="0">
              <a:solidFill>
                <a:schemeClr val="bg1"/>
              </a:solidFill>
              <a:latin typeface="思源黑体 CN Bold" panose="020B0800000000000000" pitchFamily="34" charset="-122"/>
              <a:ea typeface="思源黑体 CN Bold" panose="020B0800000000000000" pitchFamily="34" charset="-122"/>
            </a:endParaRPr>
          </a:p>
        </p:txBody>
      </p:sp>
      <p:sp>
        <p:nvSpPr>
          <p:cNvPr id="4" name="左大括号 3"/>
          <p:cNvSpPr/>
          <p:nvPr/>
        </p:nvSpPr>
        <p:spPr>
          <a:xfrm>
            <a:off x="4852670" y="1544320"/>
            <a:ext cx="255905" cy="2496820"/>
          </a:xfrm>
          <a:prstGeom prst="leftBrace">
            <a:avLst/>
          </a:prstGeom>
        </p:spPr>
        <p:style>
          <a:lnRef idx="3">
            <a:schemeClr val="accent2"/>
          </a:lnRef>
          <a:fillRef idx="0">
            <a:schemeClr val="accent2"/>
          </a:fillRef>
          <a:effectRef idx="2">
            <a:schemeClr val="accent2"/>
          </a:effectRef>
          <a:fontRef idx="minor">
            <a:schemeClr val="tx1"/>
          </a:fontRef>
        </p:style>
        <p:txBody>
          <a:bodyPr/>
          <a:p>
            <a:endParaRPr lang="zh-CN" altLang="en-US"/>
          </a:p>
        </p:txBody>
      </p:sp>
      <p:sp>
        <p:nvSpPr>
          <p:cNvPr id="7" name="文本框 6"/>
          <p:cNvSpPr txBox="1"/>
          <p:nvPr/>
        </p:nvSpPr>
        <p:spPr>
          <a:xfrm>
            <a:off x="5298440" y="1638935"/>
            <a:ext cx="3395980" cy="2306955"/>
          </a:xfrm>
          <a:prstGeom prst="rect">
            <a:avLst/>
          </a:prstGeom>
          <a:noFill/>
        </p:spPr>
        <p:txBody>
          <a:bodyPr wrap="square" rtlCol="0">
            <a:spAutoFit/>
          </a:bodyPr>
          <a:p>
            <a:pPr marL="285750" indent="-285750">
              <a:buFont typeface="Wingdings" panose="05000000000000000000" charset="0"/>
              <a:buChar char="u"/>
            </a:pPr>
            <a:r>
              <a:rPr lang="zh-CN" altLang="en-US" sz="2400">
                <a:latin typeface="思源黑体 CN Bold" panose="020B0800000000000000" pitchFamily="34" charset="-122"/>
                <a:ea typeface="思源黑体 CN Bold" panose="020B0800000000000000" pitchFamily="34" charset="-122"/>
              </a:rPr>
              <a:t>程序过切检查</a:t>
            </a:r>
            <a:endParaRPr lang="zh-CN" altLang="en-US" sz="2400">
              <a:latin typeface="思源黑体 CN Bold" panose="020B0800000000000000" pitchFamily="34" charset="-122"/>
              <a:ea typeface="思源黑体 CN Bold" panose="020B0800000000000000" pitchFamily="34" charset="-122"/>
            </a:endParaRPr>
          </a:p>
          <a:p>
            <a:pPr marL="285750" indent="-285750">
              <a:buFont typeface="Wingdings" panose="05000000000000000000" charset="0"/>
              <a:buChar char="u"/>
            </a:pPr>
            <a:r>
              <a:rPr lang="zh-CN" altLang="en-US" sz="2400">
                <a:latin typeface="思源黑体 CN Bold" panose="020B0800000000000000" pitchFamily="34" charset="-122"/>
                <a:ea typeface="思源黑体 CN Bold" panose="020B0800000000000000" pitchFamily="34" charset="-122"/>
              </a:rPr>
              <a:t>碰撞干涉检查</a:t>
            </a:r>
            <a:endParaRPr lang="zh-CN" altLang="en-US" sz="2400">
              <a:latin typeface="思源黑体 CN Bold" panose="020B0800000000000000" pitchFamily="34" charset="-122"/>
              <a:ea typeface="思源黑体 CN Bold" panose="020B0800000000000000" pitchFamily="34" charset="-122"/>
            </a:endParaRPr>
          </a:p>
          <a:p>
            <a:pPr marL="285750" indent="-285750">
              <a:buFont typeface="Wingdings" panose="05000000000000000000" charset="0"/>
              <a:buChar char="u"/>
            </a:pPr>
            <a:r>
              <a:rPr lang="zh-CN" altLang="en-US" sz="2400">
                <a:latin typeface="思源黑体 CN Bold" panose="020B0800000000000000" pitchFamily="34" charset="-122"/>
                <a:ea typeface="思源黑体 CN Bold" panose="020B0800000000000000" pitchFamily="34" charset="-122"/>
              </a:rPr>
              <a:t>机床模拟仿真</a:t>
            </a:r>
            <a:endParaRPr lang="zh-CN" altLang="en-US" sz="2400">
              <a:latin typeface="思源黑体 CN Bold" panose="020B0800000000000000" pitchFamily="34" charset="-122"/>
              <a:ea typeface="思源黑体 CN Bold" panose="020B0800000000000000" pitchFamily="34" charset="-122"/>
            </a:endParaRPr>
          </a:p>
          <a:p>
            <a:pPr marL="285750" indent="-285750">
              <a:buFont typeface="Wingdings" panose="05000000000000000000" charset="0"/>
              <a:buChar char="u"/>
            </a:pPr>
            <a:r>
              <a:rPr lang="zh-CN" altLang="en-US" sz="2400">
                <a:latin typeface="思源黑体 CN Bold" panose="020B0800000000000000" pitchFamily="34" charset="-122"/>
                <a:ea typeface="思源黑体 CN Bold" panose="020B0800000000000000" pitchFamily="34" charset="-122"/>
              </a:rPr>
              <a:t>输出工艺单和</a:t>
            </a:r>
            <a:r>
              <a:rPr lang="en-US" altLang="zh-CN" sz="2400">
                <a:latin typeface="思源黑体 CN Bold" panose="020B0800000000000000" pitchFamily="34" charset="-122"/>
                <a:ea typeface="思源黑体 CN Bold" panose="020B0800000000000000" pitchFamily="34" charset="-122"/>
              </a:rPr>
              <a:t>NC</a:t>
            </a:r>
            <a:endParaRPr lang="en-US" altLang="zh-CN" sz="2400">
              <a:latin typeface="思源黑体 CN Bold" panose="020B0800000000000000" pitchFamily="34" charset="-122"/>
              <a:ea typeface="思源黑体 CN Bold" panose="020B0800000000000000" pitchFamily="34" charset="-122"/>
            </a:endParaRPr>
          </a:p>
          <a:p>
            <a:pPr marL="285750" indent="-285750">
              <a:buFont typeface="Wingdings" panose="05000000000000000000" charset="0"/>
              <a:buChar char="u"/>
            </a:pPr>
            <a:r>
              <a:rPr lang="zh-CN" altLang="en-US" sz="2400">
                <a:latin typeface="思源黑体 CN Bold" panose="020B0800000000000000" pitchFamily="34" charset="-122"/>
                <a:ea typeface="思源黑体 CN Bold" panose="020B0800000000000000" pitchFamily="34" charset="-122"/>
              </a:rPr>
              <a:t>上传加工任务</a:t>
            </a:r>
            <a:endParaRPr lang="zh-CN" altLang="en-US" sz="2400">
              <a:latin typeface="思源黑体 CN Bold" panose="020B0800000000000000" pitchFamily="34" charset="-122"/>
              <a:ea typeface="思源黑体 CN Bold" panose="020B0800000000000000" pitchFamily="34" charset="-122"/>
            </a:endParaRPr>
          </a:p>
          <a:p>
            <a:pPr marL="285750" indent="-285750">
              <a:buFont typeface="Wingdings" panose="05000000000000000000" charset="0"/>
              <a:buChar char="u"/>
            </a:pPr>
            <a:r>
              <a:rPr lang="zh-CN" altLang="en-US" sz="2400">
                <a:latin typeface="思源黑体 CN Bold" panose="020B0800000000000000" pitchFamily="34" charset="-122"/>
                <a:ea typeface="思源黑体 CN Bold" panose="020B0800000000000000" pitchFamily="34" charset="-122"/>
              </a:rPr>
              <a:t>上传物料需求</a:t>
            </a:r>
            <a:endParaRPr lang="zh-CN" altLang="en-US" sz="2400">
              <a:latin typeface="思源黑体 CN Bold" panose="020B0800000000000000" pitchFamily="34" charset="-122"/>
              <a:ea typeface="思源黑体 CN Bold" panose="020B0800000000000000" pitchFamily="34" charset="-122"/>
            </a:endParaRPr>
          </a:p>
        </p:txBody>
      </p:sp>
      <p:sp>
        <p:nvSpPr>
          <p:cNvPr id="8" name="文本框 7"/>
          <p:cNvSpPr txBox="1"/>
          <p:nvPr/>
        </p:nvSpPr>
        <p:spPr>
          <a:xfrm>
            <a:off x="868045" y="4806950"/>
            <a:ext cx="3528060" cy="1476375"/>
          </a:xfrm>
          <a:prstGeom prst="rect">
            <a:avLst/>
          </a:prstGeom>
          <a:noFill/>
        </p:spPr>
        <p:txBody>
          <a:bodyPr wrap="square" rtlCol="0">
            <a:spAutoFit/>
          </a:bodyPr>
          <a:p>
            <a:pPr indent="457200"/>
            <a:r>
              <a:rPr lang="zh-CN" altLang="en-US"/>
              <a:t>依靠完整定义的虚拟加工环境，实现</a:t>
            </a:r>
            <a:r>
              <a:rPr lang="en-US" altLang="zh-CN"/>
              <a:t>“</a:t>
            </a:r>
            <a:r>
              <a:rPr lang="zh-CN" altLang="en-US"/>
              <a:t>真实</a:t>
            </a:r>
            <a:r>
              <a:rPr lang="en-US" altLang="zh-CN"/>
              <a:t>”</a:t>
            </a:r>
            <a:r>
              <a:rPr lang="zh-CN" altLang="en-US"/>
              <a:t>的仿真加工和安全检查，通过信息化模块上传任务和物料需求，准备进入实际加工环节。</a:t>
            </a:r>
            <a:endParaRPr lang="zh-CN" altLang="en-US"/>
          </a:p>
        </p:txBody>
      </p:sp>
      <p:pic>
        <p:nvPicPr>
          <p:cNvPr id="3" name="图片 2" descr="8"/>
          <p:cNvPicPr>
            <a:picLocks noChangeAspect="1"/>
          </p:cNvPicPr>
          <p:nvPr/>
        </p:nvPicPr>
        <p:blipFill>
          <a:blip r:embed="rId1"/>
          <a:stretch>
            <a:fillRect/>
          </a:stretch>
        </p:blipFill>
        <p:spPr>
          <a:xfrm>
            <a:off x="527050" y="1401445"/>
            <a:ext cx="4036060" cy="2781935"/>
          </a:xfrm>
          <a:prstGeom prst="rect">
            <a:avLst/>
          </a:prstGeom>
        </p:spPr>
      </p:pic>
      <p:sp>
        <p:nvSpPr>
          <p:cNvPr id="10" name="对角圆角矩形 9"/>
          <p:cNvSpPr/>
          <p:nvPr/>
        </p:nvSpPr>
        <p:spPr>
          <a:xfrm>
            <a:off x="5108575" y="4596765"/>
            <a:ext cx="3373755" cy="1974215"/>
          </a:xfrm>
          <a:prstGeom prst="round2Diag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 name="文本框 10"/>
          <p:cNvSpPr txBox="1"/>
          <p:nvPr/>
        </p:nvSpPr>
        <p:spPr>
          <a:xfrm>
            <a:off x="6083300" y="4648835"/>
            <a:ext cx="1542415" cy="368300"/>
          </a:xfrm>
          <a:prstGeom prst="rect">
            <a:avLst/>
          </a:prstGeom>
          <a:noFill/>
        </p:spPr>
        <p:txBody>
          <a:bodyPr wrap="square" rtlCol="0">
            <a:spAutoFit/>
          </a:bodyPr>
          <a:p>
            <a:pPr algn="ctr"/>
            <a:r>
              <a:rPr lang="zh-CN" altLang="en-US" b="1">
                <a:solidFill>
                  <a:schemeClr val="bg1"/>
                </a:solidFill>
                <a:latin typeface="思源黑体 CN Bold" panose="020B0800000000000000" pitchFamily="34" charset="-122"/>
                <a:ea typeface="思源黑体 CN Bold" panose="020B0800000000000000" pitchFamily="34" charset="-122"/>
              </a:rPr>
              <a:t>主要工作</a:t>
            </a:r>
            <a:endParaRPr lang="zh-CN" altLang="en-US" b="1">
              <a:solidFill>
                <a:schemeClr val="bg1"/>
              </a:solidFill>
              <a:latin typeface="思源黑体 CN Bold" panose="020B0800000000000000" pitchFamily="34" charset="-122"/>
              <a:ea typeface="思源黑体 CN Bold" panose="020B0800000000000000" pitchFamily="34" charset="-122"/>
            </a:endParaRPr>
          </a:p>
        </p:txBody>
      </p:sp>
      <p:sp>
        <p:nvSpPr>
          <p:cNvPr id="12" name="文本框 11"/>
          <p:cNvSpPr txBox="1"/>
          <p:nvPr/>
        </p:nvSpPr>
        <p:spPr>
          <a:xfrm>
            <a:off x="5717540" y="5261610"/>
            <a:ext cx="2274570" cy="1198880"/>
          </a:xfrm>
          <a:prstGeom prst="rect">
            <a:avLst/>
          </a:prstGeom>
          <a:noFill/>
        </p:spPr>
        <p:txBody>
          <a:bodyPr wrap="square" rtlCol="0">
            <a:spAutoFit/>
          </a:bodyPr>
          <a:p>
            <a:pPr marL="285750" indent="-285750">
              <a:buFont typeface="Wingdings" panose="05000000000000000000" charset="0"/>
              <a:buChar char="Ø"/>
            </a:pPr>
            <a:r>
              <a:rPr lang="zh-CN" altLang="en-US">
                <a:solidFill>
                  <a:schemeClr val="bg1"/>
                </a:solidFill>
              </a:rPr>
              <a:t>物料管理模块</a:t>
            </a:r>
            <a:r>
              <a:rPr lang="en-US" altLang="zh-CN">
                <a:solidFill>
                  <a:schemeClr val="bg1"/>
                </a:solidFill>
              </a:rPr>
              <a:t>——</a:t>
            </a:r>
            <a:r>
              <a:rPr lang="zh-CN" altLang="en-US">
                <a:solidFill>
                  <a:schemeClr val="bg1"/>
                </a:solidFill>
              </a:rPr>
              <a:t>需求提交功能</a:t>
            </a:r>
            <a:endParaRPr lang="zh-CN" altLang="en-US">
              <a:solidFill>
                <a:schemeClr val="bg1"/>
              </a:solidFill>
            </a:endParaRPr>
          </a:p>
          <a:p>
            <a:pPr marL="285750" indent="-285750">
              <a:buFont typeface="Wingdings" panose="05000000000000000000" charset="0"/>
              <a:buChar char="Ø"/>
            </a:pPr>
            <a:r>
              <a:rPr lang="zh-CN" altLang="en-US">
                <a:solidFill>
                  <a:schemeClr val="bg1"/>
                </a:solidFill>
              </a:rPr>
              <a:t>说明卡</a:t>
            </a:r>
            <a:endParaRPr lang="zh-CN" altLang="en-US">
              <a:solidFill>
                <a:schemeClr val="bg1"/>
              </a:solidFill>
            </a:endParaRPr>
          </a:p>
          <a:p>
            <a:pPr marL="285750" indent="-285750">
              <a:buFont typeface="Wingdings" panose="05000000000000000000" charset="0"/>
              <a:buChar char="Ø"/>
            </a:pPr>
            <a:endParaRPr lang="zh-CN" altLang="en-US">
              <a:solidFill>
                <a:schemeClr val="bg1"/>
              </a:solidFill>
            </a:endParaRPr>
          </a:p>
        </p:txBody>
      </p:sp>
    </p:spTree>
    <p:custDataLst>
      <p:tags r:id="rId2"/>
    </p:custData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圆角矩形 5"/>
          <p:cNvSpPr/>
          <p:nvPr/>
        </p:nvSpPr>
        <p:spPr>
          <a:xfrm>
            <a:off x="393065" y="2829560"/>
            <a:ext cx="2552700" cy="113157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t>实际复现环节</a:t>
            </a:r>
            <a:endParaRPr lang="zh-CN" altLang="en-US"/>
          </a:p>
        </p:txBody>
      </p:sp>
      <p:sp>
        <p:nvSpPr>
          <p:cNvPr id="8" name="圆角矩形 7"/>
          <p:cNvSpPr/>
          <p:nvPr/>
        </p:nvSpPr>
        <p:spPr>
          <a:xfrm>
            <a:off x="3566160" y="1042035"/>
            <a:ext cx="2085975" cy="776605"/>
          </a:xfrm>
          <a:prstGeom prst="roundRect">
            <a:avLst/>
          </a:prstGeom>
        </p:spPr>
        <p:style>
          <a:lnRef idx="3">
            <a:schemeClr val="lt1"/>
          </a:lnRef>
          <a:fillRef idx="1">
            <a:schemeClr val="accent5"/>
          </a:fillRef>
          <a:effectRef idx="1">
            <a:schemeClr val="accent5"/>
          </a:effectRef>
          <a:fontRef idx="minor">
            <a:schemeClr val="lt1"/>
          </a:fontRef>
        </p:style>
        <p:txBody>
          <a:bodyPr rtlCol="0" anchor="ctr"/>
          <a:p>
            <a:pPr algn="ctr"/>
            <a:r>
              <a:rPr lang="zh-CN" altLang="en-US"/>
              <a:t>数字化夹具库</a:t>
            </a:r>
            <a:endParaRPr lang="zh-CN" altLang="en-US"/>
          </a:p>
        </p:txBody>
      </p:sp>
      <p:sp>
        <p:nvSpPr>
          <p:cNvPr id="10" name="圆角矩形 9"/>
          <p:cNvSpPr/>
          <p:nvPr/>
        </p:nvSpPr>
        <p:spPr>
          <a:xfrm>
            <a:off x="3566160" y="2045335"/>
            <a:ext cx="2085975" cy="784225"/>
          </a:xfrm>
          <a:prstGeom prst="roundRect">
            <a:avLst/>
          </a:prstGeom>
        </p:spPr>
        <p:style>
          <a:lnRef idx="3">
            <a:schemeClr val="lt1"/>
          </a:lnRef>
          <a:fillRef idx="1">
            <a:schemeClr val="accent5"/>
          </a:fillRef>
          <a:effectRef idx="1">
            <a:schemeClr val="accent5"/>
          </a:effectRef>
          <a:fontRef idx="minor">
            <a:schemeClr val="lt1"/>
          </a:fontRef>
        </p:style>
        <p:txBody>
          <a:bodyPr rtlCol="0" anchor="ctr"/>
          <a:p>
            <a:pPr algn="ctr"/>
            <a:r>
              <a:rPr lang="zh-CN" altLang="en-US"/>
              <a:t>数字化刀具库</a:t>
            </a:r>
            <a:endParaRPr lang="zh-CN" altLang="en-US"/>
          </a:p>
        </p:txBody>
      </p:sp>
      <p:sp>
        <p:nvSpPr>
          <p:cNvPr id="11" name="圆角矩形 10"/>
          <p:cNvSpPr/>
          <p:nvPr/>
        </p:nvSpPr>
        <p:spPr>
          <a:xfrm>
            <a:off x="3566160" y="3023870"/>
            <a:ext cx="2085975" cy="742950"/>
          </a:xfrm>
          <a:prstGeom prst="roundRect">
            <a:avLst/>
          </a:prstGeom>
        </p:spPr>
        <p:style>
          <a:lnRef idx="3">
            <a:schemeClr val="lt1"/>
          </a:lnRef>
          <a:fillRef idx="1">
            <a:schemeClr val="accent5"/>
          </a:fillRef>
          <a:effectRef idx="1">
            <a:schemeClr val="accent5"/>
          </a:effectRef>
          <a:fontRef idx="minor">
            <a:schemeClr val="lt1"/>
          </a:fontRef>
        </p:style>
        <p:txBody>
          <a:bodyPr rtlCol="0" anchor="ctr"/>
          <a:p>
            <a:pPr algn="ctr"/>
            <a:r>
              <a:rPr lang="zh-CN" altLang="en-US"/>
              <a:t>数字化刀柄库</a:t>
            </a:r>
            <a:endParaRPr lang="zh-CN" altLang="en-US"/>
          </a:p>
        </p:txBody>
      </p:sp>
      <p:sp>
        <p:nvSpPr>
          <p:cNvPr id="12" name="圆角矩形 11"/>
          <p:cNvSpPr/>
          <p:nvPr/>
        </p:nvSpPr>
        <p:spPr>
          <a:xfrm>
            <a:off x="6256655" y="1052830"/>
            <a:ext cx="2118995" cy="776605"/>
          </a:xfrm>
          <a:prstGeom prst="roundRect">
            <a:avLst/>
          </a:prstGeom>
        </p:spPr>
        <p:style>
          <a:lnRef idx="3">
            <a:schemeClr val="lt1"/>
          </a:lnRef>
          <a:fillRef idx="1">
            <a:schemeClr val="accent3"/>
          </a:fillRef>
          <a:effectRef idx="1">
            <a:schemeClr val="accent3"/>
          </a:effectRef>
          <a:fontRef idx="minor">
            <a:schemeClr val="lt1"/>
          </a:fontRef>
        </p:style>
        <p:txBody>
          <a:bodyPr rtlCol="0" anchor="ctr"/>
          <a:p>
            <a:pPr algn="ctr"/>
            <a:r>
              <a:rPr lang="zh-CN" altLang="en-US"/>
              <a:t>数字夹具信息互联互通</a:t>
            </a:r>
            <a:endParaRPr lang="zh-CN" altLang="en-US"/>
          </a:p>
        </p:txBody>
      </p:sp>
      <p:sp>
        <p:nvSpPr>
          <p:cNvPr id="13" name="圆角矩形 12"/>
          <p:cNvSpPr/>
          <p:nvPr/>
        </p:nvSpPr>
        <p:spPr>
          <a:xfrm>
            <a:off x="6256655" y="2052955"/>
            <a:ext cx="2118995" cy="776605"/>
          </a:xfrm>
          <a:prstGeom prst="roundRect">
            <a:avLst/>
          </a:prstGeom>
        </p:spPr>
        <p:style>
          <a:lnRef idx="3">
            <a:schemeClr val="lt1"/>
          </a:lnRef>
          <a:fillRef idx="1">
            <a:schemeClr val="accent3"/>
          </a:fillRef>
          <a:effectRef idx="1">
            <a:schemeClr val="accent3"/>
          </a:effectRef>
          <a:fontRef idx="minor">
            <a:schemeClr val="lt1"/>
          </a:fontRef>
        </p:style>
        <p:txBody>
          <a:bodyPr rtlCol="0" anchor="ctr"/>
          <a:p>
            <a:pPr algn="ctr"/>
            <a:r>
              <a:rPr lang="zh-CN" altLang="en-US"/>
              <a:t>数字刀具信息互联互通</a:t>
            </a:r>
            <a:endParaRPr lang="zh-CN" altLang="en-US"/>
          </a:p>
        </p:txBody>
      </p:sp>
      <p:sp>
        <p:nvSpPr>
          <p:cNvPr id="14" name="圆角矩形 13"/>
          <p:cNvSpPr/>
          <p:nvPr/>
        </p:nvSpPr>
        <p:spPr>
          <a:xfrm>
            <a:off x="6245860" y="3008630"/>
            <a:ext cx="2118995" cy="776605"/>
          </a:xfrm>
          <a:prstGeom prst="roundRect">
            <a:avLst/>
          </a:prstGeom>
        </p:spPr>
        <p:style>
          <a:lnRef idx="3">
            <a:schemeClr val="lt1"/>
          </a:lnRef>
          <a:fillRef idx="1">
            <a:schemeClr val="accent3"/>
          </a:fillRef>
          <a:effectRef idx="1">
            <a:schemeClr val="accent3"/>
          </a:effectRef>
          <a:fontRef idx="minor">
            <a:schemeClr val="lt1"/>
          </a:fontRef>
        </p:style>
        <p:txBody>
          <a:bodyPr rtlCol="0" anchor="ctr"/>
          <a:p>
            <a:pPr algn="ctr"/>
            <a:r>
              <a:rPr lang="zh-CN" altLang="en-US"/>
              <a:t>数字刀柄信息互联互通</a:t>
            </a:r>
            <a:endParaRPr lang="zh-CN" altLang="en-US"/>
          </a:p>
        </p:txBody>
      </p:sp>
      <p:cxnSp>
        <p:nvCxnSpPr>
          <p:cNvPr id="16" name="肘形连接符 15"/>
          <p:cNvCxnSpPr>
            <a:stCxn id="6" idx="3"/>
            <a:endCxn id="8" idx="1"/>
          </p:cNvCxnSpPr>
          <p:nvPr/>
        </p:nvCxnSpPr>
        <p:spPr>
          <a:xfrm flipV="1">
            <a:off x="2945765" y="1430655"/>
            <a:ext cx="620395" cy="1964690"/>
          </a:xfrm>
          <a:prstGeom prst="bentConnector3">
            <a:avLst>
              <a:gd name="adj1" fmla="val 50051"/>
            </a:avLst>
          </a:prstGeom>
        </p:spPr>
        <p:style>
          <a:lnRef idx="3">
            <a:schemeClr val="accent2"/>
          </a:lnRef>
          <a:fillRef idx="0">
            <a:schemeClr val="accent2"/>
          </a:fillRef>
          <a:effectRef idx="2">
            <a:schemeClr val="accent2"/>
          </a:effectRef>
          <a:fontRef idx="minor">
            <a:schemeClr val="tx1"/>
          </a:fontRef>
        </p:style>
      </p:cxnSp>
      <p:cxnSp>
        <p:nvCxnSpPr>
          <p:cNvPr id="17" name="肘形连接符 16"/>
          <p:cNvCxnSpPr>
            <a:stCxn id="6" idx="3"/>
            <a:endCxn id="11" idx="1"/>
          </p:cNvCxnSpPr>
          <p:nvPr/>
        </p:nvCxnSpPr>
        <p:spPr>
          <a:xfrm>
            <a:off x="2945765" y="3395345"/>
            <a:ext cx="620395" cy="3175"/>
          </a:xfrm>
          <a:prstGeom prst="bentConnector2">
            <a:avLst/>
          </a:prstGeom>
        </p:spPr>
        <p:style>
          <a:lnRef idx="3">
            <a:schemeClr val="accent2"/>
          </a:lnRef>
          <a:fillRef idx="0">
            <a:schemeClr val="accent2"/>
          </a:fillRef>
          <a:effectRef idx="2">
            <a:schemeClr val="accent2"/>
          </a:effectRef>
          <a:fontRef idx="minor">
            <a:schemeClr val="tx1"/>
          </a:fontRef>
        </p:style>
      </p:cxnSp>
      <p:cxnSp>
        <p:nvCxnSpPr>
          <p:cNvPr id="18" name="直接连接符 17"/>
          <p:cNvCxnSpPr>
            <a:stCxn id="8" idx="3"/>
            <a:endCxn id="12" idx="1"/>
          </p:cNvCxnSpPr>
          <p:nvPr/>
        </p:nvCxnSpPr>
        <p:spPr>
          <a:xfrm>
            <a:off x="5652135" y="1430655"/>
            <a:ext cx="604520" cy="10795"/>
          </a:xfrm>
          <a:prstGeom prst="line">
            <a:avLst/>
          </a:prstGeom>
        </p:spPr>
        <p:style>
          <a:lnRef idx="3">
            <a:schemeClr val="accent2"/>
          </a:lnRef>
          <a:fillRef idx="0">
            <a:schemeClr val="accent2"/>
          </a:fillRef>
          <a:effectRef idx="2">
            <a:schemeClr val="accent2"/>
          </a:effectRef>
          <a:fontRef idx="minor">
            <a:schemeClr val="tx1"/>
          </a:fontRef>
        </p:style>
      </p:cxnSp>
      <p:cxnSp>
        <p:nvCxnSpPr>
          <p:cNvPr id="19" name="直接连接符 18"/>
          <p:cNvCxnSpPr>
            <a:stCxn id="10" idx="3"/>
            <a:endCxn id="13" idx="1"/>
          </p:cNvCxnSpPr>
          <p:nvPr/>
        </p:nvCxnSpPr>
        <p:spPr>
          <a:xfrm>
            <a:off x="5652135" y="2437765"/>
            <a:ext cx="604520" cy="3810"/>
          </a:xfrm>
          <a:prstGeom prst="line">
            <a:avLst/>
          </a:prstGeom>
        </p:spPr>
        <p:style>
          <a:lnRef idx="3">
            <a:schemeClr val="accent2"/>
          </a:lnRef>
          <a:fillRef idx="0">
            <a:schemeClr val="accent2"/>
          </a:fillRef>
          <a:effectRef idx="2">
            <a:schemeClr val="accent2"/>
          </a:effectRef>
          <a:fontRef idx="minor">
            <a:schemeClr val="tx1"/>
          </a:fontRef>
        </p:style>
      </p:cxnSp>
      <p:cxnSp>
        <p:nvCxnSpPr>
          <p:cNvPr id="20" name="直接连接符 19"/>
          <p:cNvCxnSpPr>
            <a:stCxn id="11" idx="3"/>
            <a:endCxn id="14" idx="1"/>
          </p:cNvCxnSpPr>
          <p:nvPr/>
        </p:nvCxnSpPr>
        <p:spPr>
          <a:xfrm>
            <a:off x="5652135" y="3395345"/>
            <a:ext cx="593725" cy="1905"/>
          </a:xfrm>
          <a:prstGeom prst="line">
            <a:avLst/>
          </a:prstGeom>
        </p:spPr>
        <p:style>
          <a:lnRef idx="3">
            <a:schemeClr val="accent2"/>
          </a:lnRef>
          <a:fillRef idx="0">
            <a:schemeClr val="accent2"/>
          </a:fillRef>
          <a:effectRef idx="2">
            <a:schemeClr val="accent2"/>
          </a:effectRef>
          <a:fontRef idx="minor">
            <a:schemeClr val="tx1"/>
          </a:fontRef>
        </p:style>
      </p:cxnSp>
      <p:sp>
        <p:nvSpPr>
          <p:cNvPr id="2" name="圆角矩形 1"/>
          <p:cNvSpPr/>
          <p:nvPr/>
        </p:nvSpPr>
        <p:spPr>
          <a:xfrm>
            <a:off x="3566160" y="4030345"/>
            <a:ext cx="2085975" cy="742950"/>
          </a:xfrm>
          <a:prstGeom prst="roundRect">
            <a:avLst/>
          </a:prstGeom>
        </p:spPr>
        <p:style>
          <a:lnRef idx="3">
            <a:schemeClr val="lt1"/>
          </a:lnRef>
          <a:fillRef idx="1">
            <a:schemeClr val="accent5"/>
          </a:fillRef>
          <a:effectRef idx="1">
            <a:schemeClr val="accent5"/>
          </a:effectRef>
          <a:fontRef idx="minor">
            <a:schemeClr val="lt1"/>
          </a:fontRef>
        </p:style>
        <p:txBody>
          <a:bodyPr rtlCol="0" anchor="ctr"/>
          <a:p>
            <a:pPr algn="ctr"/>
            <a:r>
              <a:rPr lang="zh-CN" altLang="en-US"/>
              <a:t>数字化机床刀库</a:t>
            </a:r>
            <a:endParaRPr lang="zh-CN" altLang="en-US"/>
          </a:p>
        </p:txBody>
      </p:sp>
      <p:sp>
        <p:nvSpPr>
          <p:cNvPr id="3" name="圆角矩形 2"/>
          <p:cNvSpPr/>
          <p:nvPr/>
        </p:nvSpPr>
        <p:spPr>
          <a:xfrm>
            <a:off x="6245860" y="4007485"/>
            <a:ext cx="2118995" cy="776605"/>
          </a:xfrm>
          <a:prstGeom prst="roundRect">
            <a:avLst/>
          </a:prstGeom>
        </p:spPr>
        <p:style>
          <a:lnRef idx="3">
            <a:schemeClr val="lt1"/>
          </a:lnRef>
          <a:fillRef idx="1">
            <a:schemeClr val="accent3"/>
          </a:fillRef>
          <a:effectRef idx="1">
            <a:schemeClr val="accent3"/>
          </a:effectRef>
          <a:fontRef idx="minor">
            <a:schemeClr val="lt1"/>
          </a:fontRef>
        </p:style>
        <p:txBody>
          <a:bodyPr rtlCol="0" anchor="ctr"/>
          <a:p>
            <a:pPr algn="ctr"/>
            <a:r>
              <a:rPr lang="zh-CN" altLang="en-US"/>
              <a:t>标准化复现软件数字刀库</a:t>
            </a:r>
            <a:endParaRPr lang="zh-CN" altLang="en-US"/>
          </a:p>
        </p:txBody>
      </p:sp>
      <p:cxnSp>
        <p:nvCxnSpPr>
          <p:cNvPr id="4" name="肘形连接符 3"/>
          <p:cNvCxnSpPr>
            <a:stCxn id="6" idx="3"/>
            <a:endCxn id="10" idx="1"/>
          </p:cNvCxnSpPr>
          <p:nvPr/>
        </p:nvCxnSpPr>
        <p:spPr>
          <a:xfrm flipV="1">
            <a:off x="2945765" y="2437765"/>
            <a:ext cx="620395" cy="957580"/>
          </a:xfrm>
          <a:prstGeom prst="bentConnector3">
            <a:avLst>
              <a:gd name="adj1" fmla="val 50051"/>
            </a:avLst>
          </a:prstGeom>
        </p:spPr>
        <p:style>
          <a:lnRef idx="3">
            <a:schemeClr val="accent2"/>
          </a:lnRef>
          <a:fillRef idx="0">
            <a:schemeClr val="accent2"/>
          </a:fillRef>
          <a:effectRef idx="2">
            <a:schemeClr val="accent2"/>
          </a:effectRef>
          <a:fontRef idx="minor">
            <a:schemeClr val="tx1"/>
          </a:fontRef>
        </p:style>
      </p:cxnSp>
      <p:cxnSp>
        <p:nvCxnSpPr>
          <p:cNvPr id="7" name="肘形连接符 6"/>
          <p:cNvCxnSpPr>
            <a:stCxn id="6" idx="3"/>
            <a:endCxn id="2" idx="1"/>
          </p:cNvCxnSpPr>
          <p:nvPr/>
        </p:nvCxnSpPr>
        <p:spPr>
          <a:xfrm>
            <a:off x="2945765" y="3395345"/>
            <a:ext cx="620395" cy="1006475"/>
          </a:xfrm>
          <a:prstGeom prst="bentConnector3">
            <a:avLst>
              <a:gd name="adj1" fmla="val 50051"/>
            </a:avLst>
          </a:prstGeom>
        </p:spPr>
        <p:style>
          <a:lnRef idx="3">
            <a:schemeClr val="accent2"/>
          </a:lnRef>
          <a:fillRef idx="0">
            <a:schemeClr val="accent2"/>
          </a:fillRef>
          <a:effectRef idx="2">
            <a:schemeClr val="accent2"/>
          </a:effectRef>
          <a:fontRef idx="minor">
            <a:schemeClr val="tx1"/>
          </a:fontRef>
        </p:style>
      </p:cxnSp>
      <p:cxnSp>
        <p:nvCxnSpPr>
          <p:cNvPr id="9" name="直接连接符 8"/>
          <p:cNvCxnSpPr>
            <a:stCxn id="2" idx="3"/>
            <a:endCxn id="3" idx="1"/>
          </p:cNvCxnSpPr>
          <p:nvPr/>
        </p:nvCxnSpPr>
        <p:spPr>
          <a:xfrm flipV="1">
            <a:off x="5652135" y="4396105"/>
            <a:ext cx="593725" cy="5715"/>
          </a:xfrm>
          <a:prstGeom prst="line">
            <a:avLst/>
          </a:prstGeom>
        </p:spPr>
        <p:style>
          <a:lnRef idx="3">
            <a:schemeClr val="accent2"/>
          </a:lnRef>
          <a:fillRef idx="0">
            <a:schemeClr val="accent2"/>
          </a:fillRef>
          <a:effectRef idx="2">
            <a:schemeClr val="accent2"/>
          </a:effectRef>
          <a:fontRef idx="minor">
            <a:schemeClr val="tx1"/>
          </a:fontRef>
        </p:style>
      </p:cxnSp>
      <p:sp>
        <p:nvSpPr>
          <p:cNvPr id="21" name="圆角矩形 20"/>
          <p:cNvSpPr/>
          <p:nvPr/>
        </p:nvSpPr>
        <p:spPr>
          <a:xfrm>
            <a:off x="3566160" y="5074285"/>
            <a:ext cx="2085975" cy="742950"/>
          </a:xfrm>
          <a:prstGeom prst="roundRect">
            <a:avLst/>
          </a:prstGeom>
        </p:spPr>
        <p:style>
          <a:lnRef idx="3">
            <a:schemeClr val="lt1"/>
          </a:lnRef>
          <a:fillRef idx="1">
            <a:schemeClr val="accent5"/>
          </a:fillRef>
          <a:effectRef idx="1">
            <a:schemeClr val="accent5"/>
          </a:effectRef>
          <a:fontRef idx="minor">
            <a:schemeClr val="lt1"/>
          </a:fontRef>
        </p:style>
        <p:txBody>
          <a:bodyPr rtlCol="0" anchor="ctr"/>
          <a:p>
            <a:pPr algn="ctr"/>
            <a:r>
              <a:rPr lang="zh-CN" altLang="en-US"/>
              <a:t>数字刀具信息</a:t>
            </a:r>
            <a:endParaRPr lang="zh-CN" altLang="en-US"/>
          </a:p>
        </p:txBody>
      </p:sp>
      <p:sp>
        <p:nvSpPr>
          <p:cNvPr id="22" name="圆角矩形 21"/>
          <p:cNvSpPr/>
          <p:nvPr/>
        </p:nvSpPr>
        <p:spPr>
          <a:xfrm>
            <a:off x="6256655" y="5057140"/>
            <a:ext cx="2118995" cy="776605"/>
          </a:xfrm>
          <a:prstGeom prst="roundRect">
            <a:avLst/>
          </a:prstGeom>
        </p:spPr>
        <p:style>
          <a:lnRef idx="3">
            <a:schemeClr val="lt1"/>
          </a:lnRef>
          <a:fillRef idx="1">
            <a:schemeClr val="accent3"/>
          </a:fillRef>
          <a:effectRef idx="1">
            <a:schemeClr val="accent3"/>
          </a:effectRef>
          <a:fontRef idx="minor">
            <a:schemeClr val="lt1"/>
          </a:fontRef>
        </p:style>
        <p:txBody>
          <a:bodyPr rtlCol="0" anchor="ctr"/>
          <a:p>
            <a:pPr algn="ctr"/>
            <a:r>
              <a:rPr lang="zh-CN" altLang="en-US"/>
              <a:t>刀具需求展示和数字刀具扫码展示</a:t>
            </a:r>
            <a:endParaRPr lang="zh-CN" altLang="en-US"/>
          </a:p>
        </p:txBody>
      </p:sp>
      <p:cxnSp>
        <p:nvCxnSpPr>
          <p:cNvPr id="23" name="直接连接符 22"/>
          <p:cNvCxnSpPr>
            <a:stCxn id="21" idx="3"/>
            <a:endCxn id="22" idx="1"/>
          </p:cNvCxnSpPr>
          <p:nvPr/>
        </p:nvCxnSpPr>
        <p:spPr>
          <a:xfrm>
            <a:off x="5652135" y="5445760"/>
            <a:ext cx="604520"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24" name="肘形连接符 23"/>
          <p:cNvCxnSpPr>
            <a:stCxn id="6" idx="3"/>
            <a:endCxn id="21" idx="1"/>
          </p:cNvCxnSpPr>
          <p:nvPr/>
        </p:nvCxnSpPr>
        <p:spPr>
          <a:xfrm>
            <a:off x="2945765" y="3395345"/>
            <a:ext cx="620395" cy="2050415"/>
          </a:xfrm>
          <a:prstGeom prst="bentConnector3">
            <a:avLst>
              <a:gd name="adj1" fmla="val 50051"/>
            </a:avLst>
          </a:prstGeom>
        </p:spPr>
        <p:style>
          <a:lnRef idx="3">
            <a:schemeClr val="accent2"/>
          </a:lnRef>
          <a:fillRef idx="0">
            <a:schemeClr val="accent2"/>
          </a:fillRef>
          <a:effectRef idx="2">
            <a:schemeClr val="accent2"/>
          </a:effectRef>
          <a:fontRef idx="minor">
            <a:schemeClr val="tx1"/>
          </a:fontRef>
        </p:style>
      </p:cxnSp>
    </p:spTree>
    <p:custDataLst>
      <p:tags r:id="rId1"/>
    </p:custData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剪去单角的矩形 35"/>
          <p:cNvSpPr/>
          <p:nvPr/>
        </p:nvSpPr>
        <p:spPr>
          <a:xfrm rot="10800000" flipH="1">
            <a:off x="0" y="-8255"/>
            <a:ext cx="2848610" cy="517525"/>
          </a:xfrm>
          <a:prstGeom prst="snip1Rect">
            <a:avLst>
              <a:gd name="adj" fmla="val 50000"/>
            </a:avLst>
          </a:prstGeom>
          <a:solidFill>
            <a:srgbClr val="005B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p>
        </p:txBody>
      </p:sp>
      <p:sp>
        <p:nvSpPr>
          <p:cNvPr id="5" name="文本框 22"/>
          <p:cNvSpPr txBox="1">
            <a:spLocks noChangeArrowheads="1"/>
          </p:cNvSpPr>
          <p:nvPr/>
        </p:nvSpPr>
        <p:spPr bwMode="auto">
          <a:xfrm>
            <a:off x="283711" y="21758"/>
            <a:ext cx="2316480"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p>
            <a:r>
              <a:rPr lang="zh-CN" altLang="en-US" sz="2800" b="1" dirty="0" smtClean="0">
                <a:solidFill>
                  <a:schemeClr val="bg1"/>
                </a:solidFill>
                <a:latin typeface="思源黑体 CN Bold" panose="020B0800000000000000" pitchFamily="34" charset="-122"/>
                <a:ea typeface="思源黑体 CN Bold" panose="020B0800000000000000" pitchFamily="34" charset="-122"/>
              </a:rPr>
              <a:t>数字化夹具库</a:t>
            </a:r>
            <a:endParaRPr lang="zh-CN" altLang="en-US" sz="2800" b="1" dirty="0" smtClean="0">
              <a:solidFill>
                <a:schemeClr val="bg1"/>
              </a:solidFill>
              <a:latin typeface="思源黑体 CN Bold" panose="020B0800000000000000" pitchFamily="34" charset="-122"/>
              <a:ea typeface="思源黑体 CN Bold" panose="020B0800000000000000" pitchFamily="34" charset="-122"/>
            </a:endParaRPr>
          </a:p>
        </p:txBody>
      </p:sp>
      <p:sp>
        <p:nvSpPr>
          <p:cNvPr id="4" name="左大括号 3"/>
          <p:cNvSpPr/>
          <p:nvPr/>
        </p:nvSpPr>
        <p:spPr>
          <a:xfrm>
            <a:off x="4852670" y="1544320"/>
            <a:ext cx="255905" cy="2496820"/>
          </a:xfrm>
          <a:prstGeom prst="leftBrace">
            <a:avLst/>
          </a:prstGeom>
        </p:spPr>
        <p:style>
          <a:lnRef idx="3">
            <a:schemeClr val="accent2"/>
          </a:lnRef>
          <a:fillRef idx="0">
            <a:schemeClr val="accent2"/>
          </a:fillRef>
          <a:effectRef idx="2">
            <a:schemeClr val="accent2"/>
          </a:effectRef>
          <a:fontRef idx="minor">
            <a:schemeClr val="tx1"/>
          </a:fontRef>
        </p:style>
        <p:txBody>
          <a:bodyPr/>
          <a:p>
            <a:endParaRPr lang="zh-CN" altLang="en-US"/>
          </a:p>
        </p:txBody>
      </p:sp>
      <p:sp>
        <p:nvSpPr>
          <p:cNvPr id="7" name="文本框 6"/>
          <p:cNvSpPr txBox="1"/>
          <p:nvPr/>
        </p:nvSpPr>
        <p:spPr>
          <a:xfrm>
            <a:off x="5265420" y="1823720"/>
            <a:ext cx="3395980" cy="1938020"/>
          </a:xfrm>
          <a:prstGeom prst="rect">
            <a:avLst/>
          </a:prstGeom>
          <a:noFill/>
        </p:spPr>
        <p:txBody>
          <a:bodyPr wrap="square" rtlCol="0">
            <a:spAutoFit/>
          </a:bodyPr>
          <a:p>
            <a:pPr marL="285750" indent="-285750">
              <a:buFont typeface="Wingdings" panose="05000000000000000000" charset="0"/>
              <a:buChar char="u"/>
            </a:pPr>
            <a:r>
              <a:rPr lang="zh-CN" altLang="en-US" sz="2400">
                <a:latin typeface="思源黑体 CN Bold" panose="020B0800000000000000" pitchFamily="34" charset="-122"/>
                <a:ea typeface="思源黑体 CN Bold" panose="020B0800000000000000" pitchFamily="34" charset="-122"/>
              </a:rPr>
              <a:t>系统夹具库</a:t>
            </a:r>
            <a:endParaRPr lang="zh-CN" altLang="en-US" sz="2400">
              <a:latin typeface="思源黑体 CN Bold" panose="020B0800000000000000" pitchFamily="34" charset="-122"/>
              <a:ea typeface="思源黑体 CN Bold" panose="020B0800000000000000" pitchFamily="34" charset="-122"/>
            </a:endParaRPr>
          </a:p>
          <a:p>
            <a:pPr marL="285750" indent="-285750">
              <a:buFont typeface="Wingdings" panose="05000000000000000000" charset="0"/>
              <a:buChar char="u"/>
            </a:pPr>
            <a:r>
              <a:rPr lang="zh-CN" altLang="en-US" sz="2400">
                <a:latin typeface="思源黑体 CN Bold" panose="020B0800000000000000" pitchFamily="34" charset="-122"/>
                <a:ea typeface="思源黑体 CN Bold" panose="020B0800000000000000" pitchFamily="34" charset="-122"/>
              </a:rPr>
              <a:t>数字夹具库存信息</a:t>
            </a:r>
            <a:endParaRPr lang="zh-CN" altLang="en-US" sz="2400">
              <a:latin typeface="思源黑体 CN Bold" panose="020B0800000000000000" pitchFamily="34" charset="-122"/>
              <a:ea typeface="思源黑体 CN Bold" panose="020B0800000000000000" pitchFamily="34" charset="-122"/>
            </a:endParaRPr>
          </a:p>
          <a:p>
            <a:pPr marL="285750" indent="-285750">
              <a:buFont typeface="Wingdings" panose="05000000000000000000" charset="0"/>
              <a:buChar char="u"/>
            </a:pPr>
            <a:r>
              <a:rPr lang="zh-CN" altLang="en-US" sz="2400">
                <a:latin typeface="思源黑体 CN Bold" panose="020B0800000000000000" pitchFamily="34" charset="-122"/>
                <a:ea typeface="思源黑体 CN Bold" panose="020B0800000000000000" pitchFamily="34" charset="-122"/>
              </a:rPr>
              <a:t>零点快换式夹具</a:t>
            </a:r>
            <a:endParaRPr lang="zh-CN" altLang="en-US" sz="2400">
              <a:latin typeface="思源黑体 CN Bold" panose="020B0800000000000000" pitchFamily="34" charset="-122"/>
              <a:ea typeface="思源黑体 CN Bold" panose="020B0800000000000000" pitchFamily="34" charset="-122"/>
            </a:endParaRPr>
          </a:p>
          <a:p>
            <a:pPr marL="285750" indent="-285750">
              <a:buFont typeface="Wingdings" panose="05000000000000000000" charset="0"/>
              <a:buChar char="u"/>
            </a:pPr>
            <a:r>
              <a:rPr lang="zh-CN" altLang="en-US" sz="2400">
                <a:latin typeface="思源黑体 CN Bold" panose="020B0800000000000000" pitchFamily="34" charset="-122"/>
                <a:ea typeface="思源黑体 CN Bold" panose="020B0800000000000000" pitchFamily="34" charset="-122"/>
              </a:rPr>
              <a:t>夹具二维码</a:t>
            </a:r>
            <a:endParaRPr lang="zh-CN" altLang="en-US" sz="2400">
              <a:latin typeface="思源黑体 CN Bold" panose="020B0800000000000000" pitchFamily="34" charset="-122"/>
              <a:ea typeface="思源黑体 CN Bold" panose="020B0800000000000000" pitchFamily="34" charset="-122"/>
            </a:endParaRPr>
          </a:p>
          <a:p>
            <a:pPr marL="285750" indent="-285750">
              <a:buFont typeface="Wingdings" panose="05000000000000000000" charset="0"/>
              <a:buChar char="u"/>
            </a:pPr>
            <a:r>
              <a:rPr lang="zh-CN" altLang="en-US" sz="2400">
                <a:latin typeface="思源黑体 CN Bold" panose="020B0800000000000000" pitchFamily="34" charset="-122"/>
                <a:ea typeface="思源黑体 CN Bold" panose="020B0800000000000000" pitchFamily="34" charset="-122"/>
              </a:rPr>
              <a:t>通用夹具</a:t>
            </a:r>
            <a:endParaRPr lang="zh-CN" altLang="en-US" sz="2400">
              <a:latin typeface="思源黑体 CN Bold" panose="020B0800000000000000" pitchFamily="34" charset="-122"/>
              <a:ea typeface="思源黑体 CN Bold" panose="020B0800000000000000" pitchFamily="34" charset="-122"/>
            </a:endParaRPr>
          </a:p>
        </p:txBody>
      </p:sp>
      <p:sp>
        <p:nvSpPr>
          <p:cNvPr id="8" name="文本框 7"/>
          <p:cNvSpPr txBox="1"/>
          <p:nvPr/>
        </p:nvSpPr>
        <p:spPr>
          <a:xfrm>
            <a:off x="1034415" y="5128895"/>
            <a:ext cx="3629025" cy="922020"/>
          </a:xfrm>
          <a:prstGeom prst="rect">
            <a:avLst/>
          </a:prstGeom>
          <a:noFill/>
        </p:spPr>
        <p:txBody>
          <a:bodyPr wrap="square" rtlCol="0">
            <a:spAutoFit/>
          </a:bodyPr>
          <a:p>
            <a:pPr indent="457200"/>
            <a:r>
              <a:rPr lang="zh-CN" altLang="en-US"/>
              <a:t>展示零点快换式的标准夹具，夹具库存信息互联互通，数字夹具造型一键导入。</a:t>
            </a:r>
            <a:endParaRPr lang="zh-CN" altLang="en-US"/>
          </a:p>
        </p:txBody>
      </p:sp>
      <p:pic>
        <p:nvPicPr>
          <p:cNvPr id="9" name="图片 8"/>
          <p:cNvPicPr>
            <a:picLocks noChangeAspect="1"/>
          </p:cNvPicPr>
          <p:nvPr/>
        </p:nvPicPr>
        <p:blipFill>
          <a:blip r:embed="rId1"/>
          <a:stretch>
            <a:fillRect/>
          </a:stretch>
        </p:blipFill>
        <p:spPr>
          <a:xfrm>
            <a:off x="627380" y="1325245"/>
            <a:ext cx="4036060" cy="2782570"/>
          </a:xfrm>
          <a:prstGeom prst="rect">
            <a:avLst/>
          </a:prstGeom>
        </p:spPr>
      </p:pic>
      <p:sp>
        <p:nvSpPr>
          <p:cNvPr id="10" name="对角圆角矩形 9"/>
          <p:cNvSpPr/>
          <p:nvPr/>
        </p:nvSpPr>
        <p:spPr>
          <a:xfrm>
            <a:off x="5108575" y="4596765"/>
            <a:ext cx="3373755" cy="1974215"/>
          </a:xfrm>
          <a:prstGeom prst="round2Diag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 name="文本框 10"/>
          <p:cNvSpPr txBox="1"/>
          <p:nvPr/>
        </p:nvSpPr>
        <p:spPr>
          <a:xfrm>
            <a:off x="6083300" y="4648835"/>
            <a:ext cx="1542415" cy="368300"/>
          </a:xfrm>
          <a:prstGeom prst="rect">
            <a:avLst/>
          </a:prstGeom>
          <a:noFill/>
        </p:spPr>
        <p:txBody>
          <a:bodyPr wrap="square" rtlCol="0">
            <a:spAutoFit/>
          </a:bodyPr>
          <a:p>
            <a:pPr algn="ctr"/>
            <a:r>
              <a:rPr lang="zh-CN" altLang="en-US" b="1">
                <a:solidFill>
                  <a:schemeClr val="bg1"/>
                </a:solidFill>
                <a:latin typeface="思源黑体 CN Bold" panose="020B0800000000000000" pitchFamily="34" charset="-122"/>
                <a:ea typeface="思源黑体 CN Bold" panose="020B0800000000000000" pitchFamily="34" charset="-122"/>
              </a:rPr>
              <a:t>主要工作</a:t>
            </a:r>
            <a:endParaRPr lang="zh-CN" altLang="en-US" b="1">
              <a:solidFill>
                <a:schemeClr val="bg1"/>
              </a:solidFill>
              <a:latin typeface="思源黑体 CN Bold" panose="020B0800000000000000" pitchFamily="34" charset="-122"/>
              <a:ea typeface="思源黑体 CN Bold" panose="020B0800000000000000" pitchFamily="34" charset="-122"/>
            </a:endParaRPr>
          </a:p>
        </p:txBody>
      </p:sp>
      <p:sp>
        <p:nvSpPr>
          <p:cNvPr id="12" name="文本框 11"/>
          <p:cNvSpPr txBox="1"/>
          <p:nvPr/>
        </p:nvSpPr>
        <p:spPr>
          <a:xfrm>
            <a:off x="5573395" y="5261610"/>
            <a:ext cx="2418715" cy="1198880"/>
          </a:xfrm>
          <a:prstGeom prst="rect">
            <a:avLst/>
          </a:prstGeom>
          <a:noFill/>
        </p:spPr>
        <p:txBody>
          <a:bodyPr wrap="square" rtlCol="0">
            <a:spAutoFit/>
          </a:bodyPr>
          <a:p>
            <a:pPr marL="285750" indent="-285750">
              <a:buFont typeface="Wingdings" panose="05000000000000000000" charset="0"/>
              <a:buChar char="Ø"/>
            </a:pPr>
            <a:r>
              <a:rPr lang="zh-CN" altLang="en-US">
                <a:solidFill>
                  <a:schemeClr val="bg1"/>
                </a:solidFill>
              </a:rPr>
              <a:t>夹具镭雕二维码</a:t>
            </a:r>
            <a:endParaRPr lang="zh-CN" altLang="en-US">
              <a:solidFill>
                <a:schemeClr val="bg1"/>
              </a:solidFill>
            </a:endParaRPr>
          </a:p>
          <a:p>
            <a:pPr marL="285750" indent="-285750">
              <a:buFont typeface="Wingdings" panose="05000000000000000000" charset="0"/>
              <a:buChar char="Ø"/>
            </a:pPr>
            <a:r>
              <a:rPr lang="zh-CN" altLang="en-US">
                <a:solidFill>
                  <a:schemeClr val="bg1"/>
                </a:solidFill>
              </a:rPr>
              <a:t>夹具物料架</a:t>
            </a:r>
            <a:endParaRPr lang="zh-CN" altLang="en-US">
              <a:solidFill>
                <a:schemeClr val="bg1"/>
              </a:solidFill>
            </a:endParaRPr>
          </a:p>
          <a:p>
            <a:pPr marL="285750" indent="-285750">
              <a:buFont typeface="Wingdings" panose="05000000000000000000" charset="0"/>
              <a:buChar char="Ø"/>
            </a:pPr>
            <a:r>
              <a:rPr lang="zh-CN" altLang="en-US">
                <a:solidFill>
                  <a:schemeClr val="bg1"/>
                </a:solidFill>
              </a:rPr>
              <a:t>物料管理模块</a:t>
            </a:r>
            <a:r>
              <a:rPr lang="en-US" altLang="zh-CN">
                <a:solidFill>
                  <a:schemeClr val="bg1"/>
                </a:solidFill>
              </a:rPr>
              <a:t>——</a:t>
            </a:r>
            <a:r>
              <a:rPr lang="zh-CN" altLang="en-US">
                <a:solidFill>
                  <a:schemeClr val="bg1"/>
                </a:solidFill>
              </a:rPr>
              <a:t>夹具信息</a:t>
            </a:r>
            <a:r>
              <a:rPr lang="zh-CN" altLang="en-US">
                <a:solidFill>
                  <a:schemeClr val="bg1"/>
                </a:solidFill>
              </a:rPr>
              <a:t>互联互通</a:t>
            </a:r>
            <a:endParaRPr lang="zh-CN" altLang="en-US">
              <a:solidFill>
                <a:schemeClr val="bg1"/>
              </a:solidFill>
            </a:endParaRPr>
          </a:p>
        </p:txBody>
      </p:sp>
    </p:spTree>
    <p:custDataLst>
      <p:tags r:id="rId2"/>
    </p:custData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剪去单角的矩形 35"/>
          <p:cNvSpPr/>
          <p:nvPr/>
        </p:nvSpPr>
        <p:spPr>
          <a:xfrm rot="10800000" flipH="1">
            <a:off x="0" y="-8255"/>
            <a:ext cx="2848610" cy="517525"/>
          </a:xfrm>
          <a:prstGeom prst="snip1Rect">
            <a:avLst>
              <a:gd name="adj" fmla="val 50000"/>
            </a:avLst>
          </a:prstGeom>
          <a:solidFill>
            <a:srgbClr val="005B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p>
        </p:txBody>
      </p:sp>
      <p:sp>
        <p:nvSpPr>
          <p:cNvPr id="5" name="文本框 22"/>
          <p:cNvSpPr txBox="1">
            <a:spLocks noChangeArrowheads="1"/>
          </p:cNvSpPr>
          <p:nvPr/>
        </p:nvSpPr>
        <p:spPr bwMode="auto">
          <a:xfrm>
            <a:off x="283711" y="21758"/>
            <a:ext cx="2316480"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p>
            <a:r>
              <a:rPr lang="zh-CN" altLang="en-US" sz="2800" b="1" dirty="0" smtClean="0">
                <a:solidFill>
                  <a:schemeClr val="bg1"/>
                </a:solidFill>
                <a:latin typeface="思源黑体 CN Bold" panose="020B0800000000000000" pitchFamily="34" charset="-122"/>
                <a:ea typeface="思源黑体 CN Bold" panose="020B0800000000000000" pitchFamily="34" charset="-122"/>
              </a:rPr>
              <a:t>数字化刀具库</a:t>
            </a:r>
            <a:endParaRPr lang="zh-CN" altLang="en-US" sz="2800" b="1" dirty="0" smtClean="0">
              <a:solidFill>
                <a:schemeClr val="bg1"/>
              </a:solidFill>
              <a:latin typeface="思源黑体 CN Bold" panose="020B0800000000000000" pitchFamily="34" charset="-122"/>
              <a:ea typeface="思源黑体 CN Bold" panose="020B0800000000000000" pitchFamily="34" charset="-122"/>
            </a:endParaRPr>
          </a:p>
        </p:txBody>
      </p:sp>
      <p:sp>
        <p:nvSpPr>
          <p:cNvPr id="4" name="左大括号 3"/>
          <p:cNvSpPr/>
          <p:nvPr/>
        </p:nvSpPr>
        <p:spPr>
          <a:xfrm>
            <a:off x="4852670" y="1544320"/>
            <a:ext cx="255905" cy="2496820"/>
          </a:xfrm>
          <a:prstGeom prst="leftBrace">
            <a:avLst/>
          </a:prstGeom>
        </p:spPr>
        <p:style>
          <a:lnRef idx="3">
            <a:schemeClr val="accent2"/>
          </a:lnRef>
          <a:fillRef idx="0">
            <a:schemeClr val="accent2"/>
          </a:fillRef>
          <a:effectRef idx="2">
            <a:schemeClr val="accent2"/>
          </a:effectRef>
          <a:fontRef idx="minor">
            <a:schemeClr val="tx1"/>
          </a:fontRef>
        </p:style>
        <p:txBody>
          <a:bodyPr/>
          <a:p>
            <a:endParaRPr lang="zh-CN" altLang="en-US"/>
          </a:p>
        </p:txBody>
      </p:sp>
      <p:sp>
        <p:nvSpPr>
          <p:cNvPr id="7" name="文本框 6"/>
          <p:cNvSpPr txBox="1"/>
          <p:nvPr/>
        </p:nvSpPr>
        <p:spPr>
          <a:xfrm>
            <a:off x="5156835" y="2193290"/>
            <a:ext cx="3395980" cy="1568450"/>
          </a:xfrm>
          <a:prstGeom prst="rect">
            <a:avLst/>
          </a:prstGeom>
          <a:noFill/>
        </p:spPr>
        <p:txBody>
          <a:bodyPr wrap="square" rtlCol="0">
            <a:spAutoFit/>
          </a:bodyPr>
          <a:p>
            <a:pPr marL="285750" indent="-285750">
              <a:buFont typeface="Wingdings" panose="05000000000000000000" charset="0"/>
              <a:buChar char="u"/>
            </a:pPr>
            <a:r>
              <a:rPr lang="zh-CN" altLang="en-US" sz="2400">
                <a:latin typeface="思源黑体 CN Bold" panose="020B0800000000000000" pitchFamily="34" charset="-122"/>
                <a:ea typeface="思源黑体 CN Bold" panose="020B0800000000000000" pitchFamily="34" charset="-122"/>
              </a:rPr>
              <a:t>系统刀具库</a:t>
            </a:r>
            <a:endParaRPr lang="zh-CN" altLang="en-US" sz="2400">
              <a:latin typeface="思源黑体 CN Bold" panose="020B0800000000000000" pitchFamily="34" charset="-122"/>
              <a:ea typeface="思源黑体 CN Bold" panose="020B0800000000000000" pitchFamily="34" charset="-122"/>
            </a:endParaRPr>
          </a:p>
          <a:p>
            <a:pPr marL="285750" indent="-285750">
              <a:buFont typeface="Wingdings" panose="05000000000000000000" charset="0"/>
              <a:buChar char="u"/>
            </a:pPr>
            <a:r>
              <a:rPr lang="zh-CN" altLang="en-US" sz="2400">
                <a:latin typeface="思源黑体 CN Bold" panose="020B0800000000000000" pitchFamily="34" charset="-122"/>
                <a:ea typeface="思源黑体 CN Bold" panose="020B0800000000000000" pitchFamily="34" charset="-122"/>
              </a:rPr>
              <a:t>刀具规格参数标准化</a:t>
            </a:r>
            <a:endParaRPr lang="zh-CN" altLang="en-US" sz="2400">
              <a:latin typeface="思源黑体 CN Bold" panose="020B0800000000000000" pitchFamily="34" charset="-122"/>
              <a:ea typeface="思源黑体 CN Bold" panose="020B0800000000000000" pitchFamily="34" charset="-122"/>
            </a:endParaRPr>
          </a:p>
          <a:p>
            <a:pPr marL="285750" indent="-285750">
              <a:buFont typeface="Wingdings" panose="05000000000000000000" charset="0"/>
              <a:buChar char="u"/>
            </a:pPr>
            <a:r>
              <a:rPr lang="zh-CN" altLang="en-US" sz="2400">
                <a:latin typeface="思源黑体 CN Bold" panose="020B0800000000000000" pitchFamily="34" charset="-122"/>
                <a:ea typeface="思源黑体 CN Bold" panose="020B0800000000000000" pitchFamily="34" charset="-122"/>
              </a:rPr>
              <a:t>数字刀具库存信息</a:t>
            </a:r>
            <a:endParaRPr lang="zh-CN" altLang="en-US" sz="2400">
              <a:latin typeface="思源黑体 CN Bold" panose="020B0800000000000000" pitchFamily="34" charset="-122"/>
              <a:ea typeface="思源黑体 CN Bold" panose="020B0800000000000000" pitchFamily="34" charset="-122"/>
            </a:endParaRPr>
          </a:p>
          <a:p>
            <a:pPr marL="285750" indent="-285750">
              <a:buFont typeface="Wingdings" panose="05000000000000000000" charset="0"/>
              <a:buChar char="u"/>
            </a:pPr>
            <a:r>
              <a:rPr lang="zh-CN" altLang="en-US" sz="2400">
                <a:latin typeface="思源黑体 CN Bold" panose="020B0800000000000000" pitchFamily="34" charset="-122"/>
                <a:ea typeface="思源黑体 CN Bold" panose="020B0800000000000000" pitchFamily="34" charset="-122"/>
              </a:rPr>
              <a:t>刀具二维码</a:t>
            </a:r>
            <a:endParaRPr lang="zh-CN" altLang="en-US" sz="2400">
              <a:latin typeface="思源黑体 CN Bold" panose="020B0800000000000000" pitchFamily="34" charset="-122"/>
              <a:ea typeface="思源黑体 CN Bold" panose="020B0800000000000000" pitchFamily="34" charset="-122"/>
            </a:endParaRPr>
          </a:p>
        </p:txBody>
      </p:sp>
      <p:sp>
        <p:nvSpPr>
          <p:cNvPr id="8" name="文本框 7"/>
          <p:cNvSpPr txBox="1"/>
          <p:nvPr/>
        </p:nvSpPr>
        <p:spPr>
          <a:xfrm>
            <a:off x="1034415" y="5128895"/>
            <a:ext cx="3629025" cy="645160"/>
          </a:xfrm>
          <a:prstGeom prst="rect">
            <a:avLst/>
          </a:prstGeom>
          <a:noFill/>
        </p:spPr>
        <p:txBody>
          <a:bodyPr wrap="square" rtlCol="0">
            <a:spAutoFit/>
          </a:bodyPr>
          <a:p>
            <a:pPr indent="457200"/>
            <a:r>
              <a:rPr lang="zh-CN" altLang="en-US"/>
              <a:t>展示标准化的刀具（包含规格和参数），刀具库存信息互联互通。</a:t>
            </a:r>
            <a:endParaRPr lang="zh-CN" altLang="en-US"/>
          </a:p>
        </p:txBody>
      </p:sp>
      <p:sp>
        <p:nvSpPr>
          <p:cNvPr id="10" name="对角圆角矩形 9"/>
          <p:cNvSpPr/>
          <p:nvPr/>
        </p:nvSpPr>
        <p:spPr>
          <a:xfrm>
            <a:off x="5108575" y="4596765"/>
            <a:ext cx="3373755" cy="1974215"/>
          </a:xfrm>
          <a:prstGeom prst="round2Diag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 name="文本框 10"/>
          <p:cNvSpPr txBox="1"/>
          <p:nvPr/>
        </p:nvSpPr>
        <p:spPr>
          <a:xfrm>
            <a:off x="6083300" y="4648835"/>
            <a:ext cx="1542415" cy="368300"/>
          </a:xfrm>
          <a:prstGeom prst="rect">
            <a:avLst/>
          </a:prstGeom>
          <a:noFill/>
        </p:spPr>
        <p:txBody>
          <a:bodyPr wrap="square" rtlCol="0">
            <a:spAutoFit/>
          </a:bodyPr>
          <a:p>
            <a:pPr algn="ctr"/>
            <a:r>
              <a:rPr lang="zh-CN" altLang="en-US" b="1">
                <a:solidFill>
                  <a:schemeClr val="bg1"/>
                </a:solidFill>
                <a:latin typeface="思源黑体 CN Bold" panose="020B0800000000000000" pitchFamily="34" charset="-122"/>
                <a:ea typeface="思源黑体 CN Bold" panose="020B0800000000000000" pitchFamily="34" charset="-122"/>
              </a:rPr>
              <a:t>主要工作</a:t>
            </a:r>
            <a:endParaRPr lang="zh-CN" altLang="en-US" b="1">
              <a:solidFill>
                <a:schemeClr val="bg1"/>
              </a:solidFill>
              <a:latin typeface="思源黑体 CN Bold" panose="020B0800000000000000" pitchFamily="34" charset="-122"/>
              <a:ea typeface="思源黑体 CN Bold" panose="020B0800000000000000" pitchFamily="34" charset="-122"/>
            </a:endParaRPr>
          </a:p>
        </p:txBody>
      </p:sp>
      <p:sp>
        <p:nvSpPr>
          <p:cNvPr id="12" name="文本框 11"/>
          <p:cNvSpPr txBox="1"/>
          <p:nvPr/>
        </p:nvSpPr>
        <p:spPr>
          <a:xfrm>
            <a:off x="5573395" y="5261610"/>
            <a:ext cx="2418715" cy="1198880"/>
          </a:xfrm>
          <a:prstGeom prst="rect">
            <a:avLst/>
          </a:prstGeom>
          <a:noFill/>
        </p:spPr>
        <p:txBody>
          <a:bodyPr wrap="square" rtlCol="0">
            <a:spAutoFit/>
          </a:bodyPr>
          <a:p>
            <a:pPr marL="285750" indent="-285750">
              <a:buFont typeface="Wingdings" panose="05000000000000000000" charset="0"/>
              <a:buChar char="Ø"/>
            </a:pPr>
            <a:r>
              <a:rPr lang="zh-CN" altLang="en-US">
                <a:solidFill>
                  <a:schemeClr val="bg1"/>
                </a:solidFill>
              </a:rPr>
              <a:t>刀具镭雕二维码</a:t>
            </a:r>
            <a:endParaRPr lang="zh-CN" altLang="en-US">
              <a:solidFill>
                <a:schemeClr val="bg1"/>
              </a:solidFill>
            </a:endParaRPr>
          </a:p>
          <a:p>
            <a:pPr marL="285750" indent="-285750">
              <a:buFont typeface="Wingdings" panose="05000000000000000000" charset="0"/>
              <a:buChar char="Ø"/>
            </a:pPr>
            <a:r>
              <a:rPr lang="zh-CN" altLang="en-US">
                <a:solidFill>
                  <a:schemeClr val="bg1"/>
                </a:solidFill>
              </a:rPr>
              <a:t>刀具物料架</a:t>
            </a:r>
            <a:endParaRPr lang="zh-CN" altLang="en-US">
              <a:solidFill>
                <a:schemeClr val="bg1"/>
              </a:solidFill>
            </a:endParaRPr>
          </a:p>
          <a:p>
            <a:pPr marL="285750" indent="-285750">
              <a:buFont typeface="Wingdings" panose="05000000000000000000" charset="0"/>
              <a:buChar char="Ø"/>
            </a:pPr>
            <a:r>
              <a:rPr lang="zh-CN" altLang="en-US">
                <a:solidFill>
                  <a:schemeClr val="bg1"/>
                </a:solidFill>
              </a:rPr>
              <a:t>物料管理模块</a:t>
            </a:r>
            <a:r>
              <a:rPr lang="en-US" altLang="zh-CN">
                <a:solidFill>
                  <a:schemeClr val="bg1"/>
                </a:solidFill>
              </a:rPr>
              <a:t>——</a:t>
            </a:r>
            <a:r>
              <a:rPr lang="zh-CN" altLang="en-US">
                <a:solidFill>
                  <a:schemeClr val="bg1"/>
                </a:solidFill>
              </a:rPr>
              <a:t>刀</a:t>
            </a:r>
            <a:r>
              <a:rPr lang="zh-CN" altLang="en-US">
                <a:solidFill>
                  <a:schemeClr val="bg1"/>
                </a:solidFill>
              </a:rPr>
              <a:t>具信息</a:t>
            </a:r>
            <a:r>
              <a:rPr lang="zh-CN" altLang="en-US">
                <a:solidFill>
                  <a:schemeClr val="bg1"/>
                </a:solidFill>
              </a:rPr>
              <a:t>互联互通</a:t>
            </a:r>
            <a:endParaRPr lang="zh-CN" altLang="en-US">
              <a:solidFill>
                <a:schemeClr val="bg1"/>
              </a:solidFill>
            </a:endParaRPr>
          </a:p>
        </p:txBody>
      </p:sp>
      <p:pic>
        <p:nvPicPr>
          <p:cNvPr id="3" name="图片 2"/>
          <p:cNvPicPr>
            <a:picLocks noChangeAspect="1"/>
          </p:cNvPicPr>
          <p:nvPr/>
        </p:nvPicPr>
        <p:blipFill>
          <a:blip r:embed="rId1"/>
          <a:stretch>
            <a:fillRect/>
          </a:stretch>
        </p:blipFill>
        <p:spPr>
          <a:xfrm>
            <a:off x="627380" y="1401445"/>
            <a:ext cx="4036060" cy="2782570"/>
          </a:xfrm>
          <a:prstGeom prst="rect">
            <a:avLst/>
          </a:prstGeom>
        </p:spPr>
      </p:pic>
    </p:spTree>
    <p:custDataLst>
      <p:tags r:id="rId2"/>
    </p:custDataLst>
  </p:cSld>
  <p:clrMapOvr>
    <a:masterClrMapping/>
  </p:clrMapOvr>
  <p:timing>
    <p:tnLst>
      <p:par>
        <p:cTn id="1" dur="indefinite" restart="never" nodeType="tmRoot"/>
      </p:par>
    </p:tnLst>
  </p:timing>
</p:sld>
</file>

<file path=ppt/tags/tag1.xml><?xml version="1.0" encoding="utf-8"?>
<p:tagLst xmlns:p="http://schemas.openxmlformats.org/presentationml/2006/main">
  <p:tag name="KSO_WM_SLIDE_MODEL_TYPE" val="dynamicNum"/>
</p:tagLst>
</file>

<file path=ppt/tags/tag10.xml><?xml version="1.0" encoding="utf-8"?>
<p:tagLst xmlns:p="http://schemas.openxmlformats.org/presentationml/2006/main">
  <p:tag name="KSO_WM_SLIDE_MODEL_TYPE" val="dynamicNum"/>
</p:tagLst>
</file>

<file path=ppt/tags/tag11.xml><?xml version="1.0" encoding="utf-8"?>
<p:tagLst xmlns:p="http://schemas.openxmlformats.org/presentationml/2006/main">
  <p:tag name="KSO_WM_SLIDE_MODEL_TYPE" val="dynamicNum"/>
</p:tagLst>
</file>

<file path=ppt/tags/tag12.xml><?xml version="1.0" encoding="utf-8"?>
<p:tagLst xmlns:p="http://schemas.openxmlformats.org/presentationml/2006/main">
  <p:tag name="KSO_WM_SLIDE_MODEL_TYPE" val="dynamicNum"/>
</p:tagLst>
</file>

<file path=ppt/tags/tag2.xml><?xml version="1.0" encoding="utf-8"?>
<p:tagLst xmlns:p="http://schemas.openxmlformats.org/presentationml/2006/main">
  <p:tag name="KSO_WM_SLIDE_MODEL_TYPE" val="dynamicNum"/>
</p:tagLst>
</file>

<file path=ppt/tags/tag3.xml><?xml version="1.0" encoding="utf-8"?>
<p:tagLst xmlns:p="http://schemas.openxmlformats.org/presentationml/2006/main">
  <p:tag name="KSO_WM_UNIT_PLACING_PICTURE_USER_VIEWPORT" val="{&quot;height&quot;:7421,&quot;width&quot;:15839}"/>
</p:tagLst>
</file>

<file path=ppt/tags/tag4.xml><?xml version="1.0" encoding="utf-8"?>
<p:tagLst xmlns:p="http://schemas.openxmlformats.org/presentationml/2006/main">
  <p:tag name="KSO_WM_SLIDE_MODEL_TYPE" val="dynamicNum"/>
</p:tagLst>
</file>

<file path=ppt/tags/tag5.xml><?xml version="1.0" encoding="utf-8"?>
<p:tagLst xmlns:p="http://schemas.openxmlformats.org/presentationml/2006/main">
  <p:tag name="KSO_WM_SLIDE_MODEL_TYPE" val="dynamicNum"/>
</p:tagLst>
</file>

<file path=ppt/tags/tag6.xml><?xml version="1.0" encoding="utf-8"?>
<p:tagLst xmlns:p="http://schemas.openxmlformats.org/presentationml/2006/main">
  <p:tag name="KSO_WM_SLIDE_MODEL_TYPE" val="dynamicNum"/>
</p:tagLst>
</file>

<file path=ppt/tags/tag7.xml><?xml version="1.0" encoding="utf-8"?>
<p:tagLst xmlns:p="http://schemas.openxmlformats.org/presentationml/2006/main">
  <p:tag name="KSO_WM_SLIDE_MODEL_TYPE" val="dynamicNum"/>
</p:tagLst>
</file>

<file path=ppt/tags/tag8.xml><?xml version="1.0" encoding="utf-8"?>
<p:tagLst xmlns:p="http://schemas.openxmlformats.org/presentationml/2006/main">
  <p:tag name="KSO_WM_SLIDE_MODEL_TYPE" val="dynamicNum"/>
</p:tagLst>
</file>

<file path=ppt/tags/tag9.xml><?xml version="1.0" encoding="utf-8"?>
<p:tagLst xmlns:p="http://schemas.openxmlformats.org/presentationml/2006/main">
  <p:tag name="KSO_WM_SLIDE_MODEL_TYPE" val="dynamicNum"/>
</p:tagLst>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3">
          <a:schemeClr val="accent2"/>
        </a:lnRef>
        <a:fillRef idx="0">
          <a:schemeClr val="accent2"/>
        </a:fillRef>
        <a:effectRef idx="2">
          <a:schemeClr val="accent2"/>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982</Words>
  <Application>WPS 演示</Application>
  <PresentationFormat>全屏显示(4:3)</PresentationFormat>
  <Paragraphs>178</Paragraphs>
  <Slides>12</Slides>
  <Notes>1</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12</vt:i4>
      </vt:variant>
    </vt:vector>
  </HeadingPairs>
  <TitlesOfParts>
    <vt:vector size="24" baseType="lpstr">
      <vt:lpstr>Arial</vt:lpstr>
      <vt:lpstr>宋体</vt:lpstr>
      <vt:lpstr>Wingdings</vt:lpstr>
      <vt:lpstr>Calibri</vt:lpstr>
      <vt:lpstr>Calibri Light</vt:lpstr>
      <vt:lpstr>思源黑体 CN Bold</vt:lpstr>
      <vt:lpstr>思源黑体 CN Normal</vt:lpstr>
      <vt:lpstr>黑体</vt:lpstr>
      <vt:lpstr>Wingdings</vt:lpstr>
      <vt:lpstr>微软雅黑</vt:lpstr>
      <vt:lpstr>Arial Unicode MS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jd</dc:creator>
  <cp:lastModifiedBy>melo_yun</cp:lastModifiedBy>
  <cp:revision>725</cp:revision>
  <dcterms:created xsi:type="dcterms:W3CDTF">2017-12-07T00:49:00Z</dcterms:created>
  <dcterms:modified xsi:type="dcterms:W3CDTF">2020-06-16T03:30:14Z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2052-11.1.0.9740</vt:lpwstr>
  </property>
</Properties>
</file>